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29"/>
  </p:notesMasterIdLst>
  <p:handoutMasterIdLst>
    <p:handoutMasterId r:id="rId30"/>
  </p:handoutMasterIdLst>
  <p:sldIdLst>
    <p:sldId id="256" r:id="rId2"/>
    <p:sldId id="257" r:id="rId3"/>
    <p:sldId id="279" r:id="rId4"/>
    <p:sldId id="285" r:id="rId5"/>
    <p:sldId id="289" r:id="rId6"/>
    <p:sldId id="286" r:id="rId7"/>
    <p:sldId id="265" r:id="rId8"/>
    <p:sldId id="260" r:id="rId9"/>
    <p:sldId id="267" r:id="rId10"/>
    <p:sldId id="269" r:id="rId11"/>
    <p:sldId id="282" r:id="rId12"/>
    <p:sldId id="266" r:id="rId13"/>
    <p:sldId id="284" r:id="rId14"/>
    <p:sldId id="268" r:id="rId15"/>
    <p:sldId id="281" r:id="rId16"/>
    <p:sldId id="270" r:id="rId17"/>
    <p:sldId id="278" r:id="rId18"/>
    <p:sldId id="271" r:id="rId19"/>
    <p:sldId id="283" r:id="rId20"/>
    <p:sldId id="263" r:id="rId21"/>
    <p:sldId id="287" r:id="rId22"/>
    <p:sldId id="288" r:id="rId23"/>
    <p:sldId id="290" r:id="rId24"/>
    <p:sldId id="273" r:id="rId25"/>
    <p:sldId id="274" r:id="rId26"/>
    <p:sldId id="275" r:id="rId27"/>
    <p:sldId id="291"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94660"/>
  </p:normalViewPr>
  <p:slideViewPr>
    <p:cSldViewPr>
      <p:cViewPr>
        <p:scale>
          <a:sx n="50" d="100"/>
          <a:sy n="50" d="100"/>
        </p:scale>
        <p:origin x="-1698" y="-11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1B6436E-E9AA-4EDA-BCA9-48CCBDB07461}" type="datetimeFigureOut">
              <a:rPr lang="ru-RU" smtClean="0"/>
              <a:t>19.01.2016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B343C3C-2F41-4959-BEED-D5DACDA0463B}" type="slidenum">
              <a:rPr lang="ru-RU" smtClean="0"/>
              <a:t>‹#›</a:t>
            </a:fld>
            <a:endParaRPr lang="ru-RU"/>
          </a:p>
        </p:txBody>
      </p:sp>
    </p:spTree>
    <p:extLst>
      <p:ext uri="{BB962C8B-B14F-4D97-AF65-F5344CB8AC3E}">
        <p14:creationId xmlns:p14="http://schemas.microsoft.com/office/powerpoint/2010/main" val="2117576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BFDDC4-16AD-4A66-8A10-72E01BF754F6}" type="datetimeFigureOut">
              <a:rPr lang="ru-RU" smtClean="0"/>
              <a:t>19.01.2016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3B6A99-64F7-4E15-8A9E-D65270C61BD7}" type="slidenum">
              <a:rPr lang="ru-RU" smtClean="0"/>
              <a:t>‹#›</a:t>
            </a:fld>
            <a:endParaRPr lang="ru-RU"/>
          </a:p>
        </p:txBody>
      </p:sp>
    </p:spTree>
    <p:extLst>
      <p:ext uri="{BB962C8B-B14F-4D97-AF65-F5344CB8AC3E}">
        <p14:creationId xmlns:p14="http://schemas.microsoft.com/office/powerpoint/2010/main" val="3293475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83B6A99-64F7-4E15-8A9E-D65270C61BD7}" type="slidenum">
              <a:rPr lang="ru-RU" smtClean="0"/>
              <a:t>2</a:t>
            </a:fld>
            <a:endParaRPr lang="ru-RU"/>
          </a:p>
        </p:txBody>
      </p:sp>
    </p:spTree>
    <p:extLst>
      <p:ext uri="{BB962C8B-B14F-4D97-AF65-F5344CB8AC3E}">
        <p14:creationId xmlns:p14="http://schemas.microsoft.com/office/powerpoint/2010/main" val="3745467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19.01.2016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19.01.2016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19.01.2016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19.01.2016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19.01.2016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60000">
              <a:schemeClr val="bg2">
                <a:tint val="95000"/>
                <a:shade val="100000"/>
                <a:satMod val="130000"/>
                <a:lumMod val="130000"/>
              </a:schemeClr>
            </a:gs>
            <a:gs pos="100000">
              <a:schemeClr val="bg2">
                <a:tint val="97000"/>
                <a:shade val="100000"/>
                <a:hueMod val="100000"/>
                <a:satMod val="140000"/>
                <a:lumMod val="80000"/>
              </a:schemeClr>
            </a:gs>
          </a:gsLst>
          <a:path path="circle">
            <a:fillToRect l="20000" t="10000" r="20000" b="60000"/>
          </a:path>
          <a:tileRect/>
        </a:grad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19.01.2016</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islam.ru/sites/default/files/img/obshestvo/2009/05/12089.jp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67544" y="1556791"/>
            <a:ext cx="8352928" cy="4945607"/>
          </a:xfrm>
        </p:spPr>
        <p:txBody>
          <a:bodyPr>
            <a:normAutofit lnSpcReduction="10000"/>
          </a:bodyPr>
          <a:lstStyle/>
          <a:p>
            <a:pPr algn="ctr"/>
            <a:r>
              <a:rPr lang="tt-RU" sz="4000" b="1" dirty="0" smtClean="0">
                <a:solidFill>
                  <a:schemeClr val="tx1"/>
                </a:solidFill>
                <a:latin typeface="Georgia" pitchFamily="18" charset="0"/>
              </a:rPr>
              <a:t>Уенчыклы балачак</a:t>
            </a:r>
          </a:p>
          <a:p>
            <a:pPr algn="ctr"/>
            <a:r>
              <a:rPr lang="tt-RU" sz="2600" dirty="0" smtClean="0">
                <a:solidFill>
                  <a:schemeClr val="tx1"/>
                </a:solidFill>
                <a:latin typeface="Times New Roman" panose="02020603050405020304" pitchFamily="18" charset="0"/>
                <a:cs typeface="Times New Roman" panose="02020603050405020304" pitchFamily="18" charset="0"/>
              </a:rPr>
              <a:t>“Бер адым алга!” </a:t>
            </a:r>
            <a:r>
              <a:rPr lang="tt-RU" sz="2600" dirty="0">
                <a:solidFill>
                  <a:schemeClr val="tx1"/>
                </a:solidFill>
                <a:latin typeface="Times New Roman" panose="02020603050405020304" pitchFamily="18" charset="0"/>
                <a:cs typeface="Times New Roman" panose="02020603050405020304" pitchFamily="18" charset="0"/>
              </a:rPr>
              <a:t>конкурсына </a:t>
            </a:r>
            <a:endParaRPr lang="tt-RU" sz="2600" dirty="0" smtClean="0">
              <a:solidFill>
                <a:schemeClr val="tx1"/>
              </a:solidFill>
              <a:latin typeface="Times New Roman" panose="02020603050405020304" pitchFamily="18" charset="0"/>
              <a:cs typeface="Times New Roman" panose="02020603050405020304" pitchFamily="18" charset="0"/>
            </a:endParaRPr>
          </a:p>
          <a:p>
            <a:pPr algn="ctr"/>
            <a:r>
              <a:rPr lang="tt-RU" sz="2600" dirty="0">
                <a:solidFill>
                  <a:schemeClr val="tx1"/>
                </a:solidFill>
                <a:latin typeface="Times New Roman" panose="02020603050405020304" pitchFamily="18" charset="0"/>
                <a:cs typeface="Times New Roman" panose="02020603050405020304" pitchFamily="18" charset="0"/>
              </a:rPr>
              <a:t>п</a:t>
            </a:r>
            <a:r>
              <a:rPr lang="tt-RU" sz="2600" dirty="0" smtClean="0">
                <a:solidFill>
                  <a:schemeClr val="tx1"/>
                </a:solidFill>
                <a:latin typeface="Times New Roman" panose="02020603050405020304" pitchFamily="18" charset="0"/>
                <a:cs typeface="Times New Roman" panose="02020603050405020304" pitchFamily="18" charset="0"/>
              </a:rPr>
              <a:t>роект эше</a:t>
            </a:r>
            <a:endParaRPr lang="tt-RU" sz="2600" dirty="0">
              <a:solidFill>
                <a:schemeClr val="tx1"/>
              </a:solidFill>
              <a:latin typeface="Times New Roman" panose="02020603050405020304" pitchFamily="18" charset="0"/>
              <a:cs typeface="Times New Roman" panose="02020603050405020304" pitchFamily="18" charset="0"/>
            </a:endParaRPr>
          </a:p>
          <a:p>
            <a:endParaRPr lang="tt-RU" sz="4000" dirty="0" smtClean="0">
              <a:solidFill>
                <a:schemeClr val="tx1"/>
              </a:solidFill>
              <a:latin typeface="Georgia" pitchFamily="18" charset="0"/>
            </a:endParaRPr>
          </a:p>
          <a:p>
            <a:pPr algn="r"/>
            <a:r>
              <a:rPr lang="tt-RU" sz="2000" u="sng" dirty="0" smtClean="0">
                <a:solidFill>
                  <a:schemeClr val="tx1"/>
                </a:solidFill>
                <a:latin typeface="Georgia" pitchFamily="18" charset="0"/>
              </a:rPr>
              <a:t>Эшне башкардылар</a:t>
            </a:r>
            <a:r>
              <a:rPr lang="tt-RU" sz="2000" dirty="0" smtClean="0">
                <a:solidFill>
                  <a:schemeClr val="tx1"/>
                </a:solidFill>
                <a:latin typeface="Georgia" pitchFamily="18" charset="0"/>
              </a:rPr>
              <a:t>:</a:t>
            </a:r>
          </a:p>
          <a:p>
            <a:pPr algn="r"/>
            <a:r>
              <a:rPr lang="tt-RU" sz="2000" dirty="0" smtClean="0">
                <a:solidFill>
                  <a:schemeClr val="tx1"/>
                </a:solidFill>
                <a:latin typeface="Georgia" pitchFamily="18" charset="0"/>
              </a:rPr>
              <a:t>Идрисова Гүзәл</a:t>
            </a:r>
            <a:r>
              <a:rPr lang="en-US" sz="2000" dirty="0" smtClean="0">
                <a:solidFill>
                  <a:schemeClr val="tx1"/>
                </a:solidFill>
                <a:latin typeface="Georgia" pitchFamily="18" charset="0"/>
              </a:rPr>
              <a:t>(</a:t>
            </a:r>
            <a:r>
              <a:rPr lang="tt-RU" sz="2000" dirty="0" smtClean="0">
                <a:solidFill>
                  <a:schemeClr val="tx1"/>
                </a:solidFill>
                <a:latin typeface="Georgia" pitchFamily="18" charset="0"/>
              </a:rPr>
              <a:t>11 </a:t>
            </a:r>
            <a:r>
              <a:rPr lang="en-US" sz="2000" dirty="0" smtClean="0">
                <a:solidFill>
                  <a:schemeClr val="tx1"/>
                </a:solidFill>
                <a:latin typeface="Georgia" pitchFamily="18" charset="0"/>
              </a:rPr>
              <a:t> </a:t>
            </a:r>
            <a:r>
              <a:rPr lang="tt-RU" sz="2000" dirty="0" smtClean="0">
                <a:solidFill>
                  <a:schemeClr val="tx1"/>
                </a:solidFill>
                <a:latin typeface="Georgia" pitchFamily="18" charset="0"/>
              </a:rPr>
              <a:t>сыйныф)</a:t>
            </a:r>
          </a:p>
          <a:p>
            <a:pPr algn="r"/>
            <a:r>
              <a:rPr lang="tt-RU" sz="2000" dirty="0" smtClean="0">
                <a:solidFill>
                  <a:schemeClr val="tx1"/>
                </a:solidFill>
                <a:latin typeface="Georgia" pitchFamily="18" charset="0"/>
              </a:rPr>
              <a:t>Закирова Миләүшә </a:t>
            </a:r>
            <a:r>
              <a:rPr lang="tt-RU" sz="2000" dirty="0" smtClean="0">
                <a:solidFill>
                  <a:schemeClr val="tx1"/>
                </a:solidFill>
                <a:latin typeface="Georgia" pitchFamily="18" charset="0"/>
              </a:rPr>
              <a:t>(11 </a:t>
            </a:r>
            <a:r>
              <a:rPr lang="tt-RU" sz="2000" dirty="0" smtClean="0">
                <a:solidFill>
                  <a:schemeClr val="tx1"/>
                </a:solidFill>
                <a:latin typeface="Georgia" pitchFamily="18" charset="0"/>
              </a:rPr>
              <a:t>сыйныф)</a:t>
            </a:r>
            <a:endParaRPr lang="tt-RU" sz="2000" dirty="0">
              <a:solidFill>
                <a:schemeClr val="tx1"/>
              </a:solidFill>
              <a:latin typeface="Georgia" pitchFamily="18" charset="0"/>
            </a:endParaRPr>
          </a:p>
          <a:p>
            <a:pPr algn="r"/>
            <a:r>
              <a:rPr lang="tt-RU" sz="2000" u="sng" dirty="0" smtClean="0">
                <a:solidFill>
                  <a:schemeClr val="tx1"/>
                </a:solidFill>
                <a:latin typeface="Georgia" pitchFamily="18" charset="0"/>
              </a:rPr>
              <a:t>Җитәкче</a:t>
            </a:r>
            <a:r>
              <a:rPr lang="tt-RU" sz="2000" dirty="0" smtClean="0">
                <a:solidFill>
                  <a:schemeClr val="tx1"/>
                </a:solidFill>
                <a:latin typeface="Georgia" pitchFamily="18" charset="0"/>
              </a:rPr>
              <a:t>:</a:t>
            </a:r>
          </a:p>
          <a:p>
            <a:pPr algn="r"/>
            <a:r>
              <a:rPr lang="tt-RU" sz="2000" dirty="0" smtClean="0">
                <a:solidFill>
                  <a:schemeClr val="tx1"/>
                </a:solidFill>
                <a:latin typeface="Georgia" pitchFamily="18" charset="0"/>
              </a:rPr>
              <a:t>Шәфигуллина Фәйрүзә Әхәт кызы</a:t>
            </a:r>
          </a:p>
          <a:p>
            <a:r>
              <a:rPr lang="tt-RU" dirty="0">
                <a:solidFill>
                  <a:schemeClr val="tx1"/>
                </a:solidFill>
                <a:latin typeface="Georgia" pitchFamily="18" charset="0"/>
              </a:rPr>
              <a:t> </a:t>
            </a:r>
            <a:r>
              <a:rPr lang="tt-RU" dirty="0" smtClean="0">
                <a:solidFill>
                  <a:schemeClr val="tx1"/>
                </a:solidFill>
                <a:latin typeface="Georgia" pitchFamily="18" charset="0"/>
              </a:rPr>
              <a:t>                                                 20</a:t>
            </a:r>
            <a:r>
              <a:rPr lang="tt-RU" sz="2000" dirty="0" smtClean="0">
                <a:solidFill>
                  <a:schemeClr val="tx1"/>
                </a:solidFill>
                <a:latin typeface="Georgia" pitchFamily="18" charset="0"/>
              </a:rPr>
              <a:t>1</a:t>
            </a:r>
            <a:r>
              <a:rPr lang="en-US" sz="2000" dirty="0" smtClean="0">
                <a:solidFill>
                  <a:schemeClr val="tx1"/>
                </a:solidFill>
                <a:latin typeface="Georgia" pitchFamily="18" charset="0"/>
              </a:rPr>
              <a:t>5-2016 </a:t>
            </a:r>
            <a:r>
              <a:rPr lang="ru-RU" sz="2000" dirty="0" smtClean="0">
                <a:solidFill>
                  <a:schemeClr val="tx1"/>
                </a:solidFill>
                <a:latin typeface="Georgia" pitchFamily="18" charset="0"/>
              </a:rPr>
              <a:t> </a:t>
            </a:r>
            <a:r>
              <a:rPr lang="ru-RU" sz="2000" dirty="0" err="1" smtClean="0">
                <a:solidFill>
                  <a:schemeClr val="tx1"/>
                </a:solidFill>
                <a:latin typeface="Georgia" pitchFamily="18" charset="0"/>
              </a:rPr>
              <a:t>уку</a:t>
            </a:r>
            <a:r>
              <a:rPr lang="ru-RU" sz="2000" dirty="0" smtClean="0">
                <a:solidFill>
                  <a:schemeClr val="tx1"/>
                </a:solidFill>
                <a:latin typeface="Georgia" pitchFamily="18" charset="0"/>
              </a:rPr>
              <a:t> </a:t>
            </a:r>
            <a:r>
              <a:rPr lang="tt-RU" sz="2000" dirty="0" smtClean="0">
                <a:solidFill>
                  <a:schemeClr val="tx1"/>
                </a:solidFill>
                <a:latin typeface="Georgia" pitchFamily="18" charset="0"/>
              </a:rPr>
              <a:t>елы</a:t>
            </a:r>
            <a:endParaRPr lang="ru-RU" sz="2000" dirty="0">
              <a:solidFill>
                <a:schemeClr val="tx1"/>
              </a:solidFill>
              <a:latin typeface="Georgia" pitchFamily="18" charset="0"/>
            </a:endParaRPr>
          </a:p>
        </p:txBody>
      </p:sp>
      <p:sp>
        <p:nvSpPr>
          <p:cNvPr id="2" name="Заголовок 1"/>
          <p:cNvSpPr>
            <a:spLocks noGrp="1"/>
          </p:cNvSpPr>
          <p:nvPr>
            <p:ph type="ctrTitle"/>
          </p:nvPr>
        </p:nvSpPr>
        <p:spPr>
          <a:xfrm>
            <a:off x="1835696" y="404665"/>
            <a:ext cx="5832648" cy="1224136"/>
          </a:xfrm>
        </p:spPr>
        <p:txBody>
          <a:bodyPr>
            <a:noAutofit/>
          </a:bodyPr>
          <a:lstStyle/>
          <a:p>
            <a:pPr marL="182880" indent="0" algn="ctr">
              <a:buNone/>
            </a:pPr>
            <a:r>
              <a:rPr lang="tt-RU" sz="2000" dirty="0" smtClean="0">
                <a:solidFill>
                  <a:schemeClr val="tx1"/>
                </a:solidFill>
                <a:latin typeface="Georgia" pitchFamily="18" charset="0"/>
              </a:rPr>
              <a:t>Татарстан Республикасы</a:t>
            </a:r>
            <a:br>
              <a:rPr lang="tt-RU" sz="2000" dirty="0" smtClean="0">
                <a:solidFill>
                  <a:schemeClr val="tx1"/>
                </a:solidFill>
                <a:latin typeface="Georgia" pitchFamily="18" charset="0"/>
              </a:rPr>
            </a:br>
            <a:r>
              <a:rPr lang="tt-RU" sz="2000" dirty="0" smtClean="0">
                <a:solidFill>
                  <a:schemeClr val="tx1"/>
                </a:solidFill>
                <a:latin typeface="Georgia" pitchFamily="18" charset="0"/>
              </a:rPr>
              <a:t>Минзәлә муниц</a:t>
            </a:r>
            <a:r>
              <a:rPr lang="tt-RU" sz="2000" dirty="0">
                <a:solidFill>
                  <a:schemeClr val="tx1"/>
                </a:solidFill>
                <a:latin typeface="Georgia" pitchFamily="18" charset="0"/>
              </a:rPr>
              <a:t>и</a:t>
            </a:r>
            <a:r>
              <a:rPr lang="tt-RU" sz="2000" dirty="0" smtClean="0">
                <a:solidFill>
                  <a:schemeClr val="tx1"/>
                </a:solidFill>
                <a:latin typeface="Georgia" pitchFamily="18" charset="0"/>
              </a:rPr>
              <a:t>паль районы</a:t>
            </a:r>
            <a:br>
              <a:rPr lang="tt-RU" sz="2000" dirty="0" smtClean="0">
                <a:solidFill>
                  <a:schemeClr val="tx1"/>
                </a:solidFill>
                <a:latin typeface="Georgia" pitchFamily="18" charset="0"/>
              </a:rPr>
            </a:br>
            <a:r>
              <a:rPr lang="tt-RU" sz="2000" dirty="0" smtClean="0">
                <a:solidFill>
                  <a:schemeClr val="tx1"/>
                </a:solidFill>
                <a:latin typeface="Georgia" pitchFamily="18" charset="0"/>
              </a:rPr>
              <a:t>Урыс урта гомуми белем мәктәбе</a:t>
            </a:r>
            <a:endParaRPr lang="ru-RU" sz="2000" dirty="0">
              <a:solidFill>
                <a:schemeClr val="tx1"/>
              </a:solidFill>
              <a:latin typeface="Georgia"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1052736"/>
            <a:ext cx="1700117"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2852936"/>
            <a:ext cx="2376263" cy="3680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4319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352928" cy="1143000"/>
          </a:xfrm>
        </p:spPr>
        <p:txBody>
          <a:bodyPr/>
          <a:lstStyle/>
          <a:p>
            <a:pPr marL="0" indent="0" algn="ctr">
              <a:buNone/>
            </a:pPr>
            <a:r>
              <a:rPr lang="tt-RU" sz="2400" dirty="0" smtClean="0">
                <a:solidFill>
                  <a:schemeClr val="tx1"/>
                </a:solidFill>
                <a:latin typeface="Times New Roman" pitchFamily="18" charset="0"/>
                <a:cs typeface="Times New Roman" pitchFamily="18" charset="0"/>
              </a:rPr>
              <a:t>Кич утырып, әбиләр җеп эрләгән, бәйләм бәйләгән. Бабайлар чабата, кәрҗин үргән. Балалар рәхәтләнеп уйнаган.</a:t>
            </a:r>
            <a:endParaRPr lang="ru-RU" sz="2400" dirty="0">
              <a:solidFill>
                <a:schemeClr val="tx1"/>
              </a:solidFill>
              <a:latin typeface="Times New Roman" pitchFamily="18" charset="0"/>
              <a:cs typeface="Times New Roman" pitchFamily="18" charset="0"/>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11560" y="1772816"/>
            <a:ext cx="3816424" cy="4392488"/>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076056" y="1772816"/>
            <a:ext cx="3600400" cy="4465215"/>
          </a:xfrm>
        </p:spPr>
      </p:pic>
    </p:spTree>
    <p:extLst>
      <p:ext uri="{BB962C8B-B14F-4D97-AF65-F5344CB8AC3E}">
        <p14:creationId xmlns:p14="http://schemas.microsoft.com/office/powerpoint/2010/main" val="367001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idx="1"/>
          </p:nvPr>
        </p:nvSpPr>
        <p:spPr>
          <a:xfrm>
            <a:off x="395536" y="3645024"/>
            <a:ext cx="4104456" cy="2880320"/>
          </a:xfrm>
        </p:spPr>
        <p:txBody>
          <a:bodyPr/>
          <a:lstStyle/>
          <a:p>
            <a:pPr algn="just"/>
            <a:r>
              <a:rPr lang="ru-RU" sz="1800" dirty="0">
                <a:solidFill>
                  <a:schemeClr val="tx1"/>
                </a:solidFill>
                <a:latin typeface="Times New Roman" pitchFamily="18" charset="0"/>
                <a:cs typeface="Times New Roman" pitchFamily="18" charset="0"/>
              </a:rPr>
              <a:t> </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Гөр-гөр</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ле</a:t>
            </a:r>
            <a:r>
              <a:rPr lang="ru-RU" sz="180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уенын</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ишек</a:t>
            </a:r>
            <a:r>
              <a:rPr lang="ru-RU" sz="1800" b="0" dirty="0">
                <a:solidFill>
                  <a:schemeClr val="tx1"/>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ал-</a:t>
            </a:r>
            <a:r>
              <a:rPr lang="ru-RU" sz="1800" b="0" dirty="0" err="1" smtClean="0">
                <a:solidFill>
                  <a:schemeClr val="tx1"/>
                </a:solidFill>
                <a:latin typeface="Times New Roman" pitchFamily="18" charset="0"/>
                <a:cs typeface="Times New Roman" pitchFamily="18" charset="0"/>
              </a:rPr>
              <a:t>дында</a:t>
            </a:r>
            <a:r>
              <a:rPr lang="ru-RU" sz="1800" b="0" dirty="0" smtClean="0">
                <a:solidFill>
                  <a:schemeClr val="tx1"/>
                </a:solidFill>
                <a:latin typeface="Times New Roman" pitchFamily="18" charset="0"/>
                <a:cs typeface="Times New Roman" pitchFamily="18" charset="0"/>
              </a:rPr>
              <a:t> </a:t>
            </a:r>
            <a:r>
              <a:rPr lang="ru-RU" sz="1800" b="0" dirty="0">
                <a:solidFill>
                  <a:schemeClr val="tx1"/>
                </a:solidFill>
                <a:latin typeface="Times New Roman" pitchFamily="18" charset="0"/>
                <a:cs typeface="Times New Roman" pitchFamily="18" charset="0"/>
              </a:rPr>
              <a:t>да, </a:t>
            </a:r>
            <a:r>
              <a:rPr lang="ru-RU" sz="1800" b="0" dirty="0" err="1">
                <a:solidFill>
                  <a:schemeClr val="tx1"/>
                </a:solidFill>
                <a:latin typeface="Times New Roman" pitchFamily="18" charset="0"/>
                <a:cs typeface="Times New Roman" pitchFamily="18" charset="0"/>
              </a:rPr>
              <a:t>урамда</a:t>
            </a:r>
            <a:r>
              <a:rPr lang="ru-RU" sz="1800" b="0" dirty="0">
                <a:solidFill>
                  <a:schemeClr val="tx1"/>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да </a:t>
            </a:r>
            <a:r>
              <a:rPr lang="ru-RU" sz="1800" b="0" dirty="0" err="1">
                <a:solidFill>
                  <a:schemeClr val="tx1"/>
                </a:solidFill>
                <a:latin typeface="Times New Roman" pitchFamily="18" charset="0"/>
                <a:cs typeface="Times New Roman" pitchFamily="18" charset="0"/>
              </a:rPr>
              <a:t>м</a:t>
            </a:r>
            <a:r>
              <a:rPr lang="ru-RU" sz="1800" b="0" dirty="0" err="1" smtClean="0">
                <a:solidFill>
                  <a:schemeClr val="tx1"/>
                </a:solidFill>
                <a:latin typeface="Times New Roman" pitchFamily="18" charset="0"/>
                <a:cs typeface="Times New Roman" pitchFamily="18" charset="0"/>
              </a:rPr>
              <a:t>алайлар</a:t>
            </a:r>
            <a:r>
              <a:rPr lang="ru-RU" sz="1800" b="0" dirty="0" smtClean="0">
                <a:solidFill>
                  <a:schemeClr val="tx1"/>
                </a:solidFill>
                <a:latin typeface="Times New Roman" pitchFamily="18" charset="0"/>
                <a:cs typeface="Times New Roman" pitchFamily="18" charset="0"/>
              </a:rPr>
              <a:t> </a:t>
            </a:r>
            <a:r>
              <a:rPr lang="ru-RU" sz="1800" b="0" dirty="0">
                <a:solidFill>
                  <a:schemeClr val="tx1"/>
                </a:solidFill>
                <a:latin typeface="Times New Roman" pitchFamily="18" charset="0"/>
                <a:cs typeface="Times New Roman" pitchFamily="18" charset="0"/>
              </a:rPr>
              <a:t>да, </a:t>
            </a:r>
            <a:r>
              <a:rPr lang="ru-RU" sz="1800" b="0" dirty="0" err="1" smtClean="0">
                <a:solidFill>
                  <a:schemeClr val="tx1"/>
                </a:solidFill>
                <a:latin typeface="Times New Roman" pitchFamily="18" charset="0"/>
                <a:cs typeface="Times New Roman" pitchFamily="18" charset="0"/>
              </a:rPr>
              <a:t>кыз-лар</a:t>
            </a:r>
            <a:r>
              <a:rPr lang="ru-RU" sz="1800" b="0" dirty="0" smtClean="0">
                <a:solidFill>
                  <a:schemeClr val="tx1"/>
                </a:solidFill>
                <a:latin typeface="Times New Roman" pitchFamily="18" charset="0"/>
                <a:cs typeface="Times New Roman" pitchFamily="18" charset="0"/>
              </a:rPr>
              <a:t> да, </a:t>
            </a:r>
            <a:r>
              <a:rPr lang="ru-RU" sz="1800" b="0" dirty="0" err="1" smtClean="0">
                <a:solidFill>
                  <a:schemeClr val="tx1"/>
                </a:solidFill>
                <a:latin typeface="Times New Roman" pitchFamily="18" charset="0"/>
                <a:cs typeface="Times New Roman" pitchFamily="18" charset="0"/>
              </a:rPr>
              <a:t>бергәләп</a:t>
            </a:r>
            <a:r>
              <a:rPr lang="ru-RU" sz="1800" b="0" dirty="0" smtClean="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егермешәр</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кеше</a:t>
            </a:r>
            <a:r>
              <a:rPr lang="ru-RU" sz="1800" b="0" dirty="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җыелып</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уйнаганнар</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Төрле</a:t>
            </a:r>
            <a:r>
              <a:rPr lang="ru-RU" sz="1800" b="0" dirty="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күңелле</a:t>
            </a:r>
            <a:r>
              <a:rPr lang="ru-RU" sz="1800" b="0" dirty="0" smtClean="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санамышлар</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әйткәннәр</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Әке</a:t>
            </a:r>
            <a:r>
              <a:rPr lang="ru-RU" sz="1800" b="0" dirty="0">
                <a:solidFill>
                  <a:schemeClr val="tx1"/>
                </a:solidFill>
                <a:latin typeface="Times New Roman" pitchFamily="18" charset="0"/>
                <a:cs typeface="Times New Roman" pitchFamily="18" charset="0"/>
              </a:rPr>
              <a:t> – </a:t>
            </a:r>
            <a:r>
              <a:rPr lang="ru-RU" sz="1800" b="0" dirty="0" err="1">
                <a:solidFill>
                  <a:schemeClr val="tx1"/>
                </a:solidFill>
                <a:latin typeface="Times New Roman" pitchFamily="18" charset="0"/>
                <a:cs typeface="Times New Roman" pitchFamily="18" charset="0"/>
              </a:rPr>
              <a:t>бәке</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кыек</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сәке</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саескан</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чыпчык</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с</a:t>
            </a:r>
            <a:r>
              <a:rPr lang="ru-RU" sz="1800" b="0" dirty="0" err="1" smtClean="0">
                <a:solidFill>
                  <a:schemeClr val="tx1"/>
                </a:solidFill>
                <a:latin typeface="Times New Roman" pitchFamily="18" charset="0"/>
                <a:cs typeface="Times New Roman" pitchFamily="18" charset="0"/>
              </a:rPr>
              <a:t>ин</a:t>
            </a:r>
            <a:r>
              <a:rPr lang="ru-RU" sz="1800" b="0" dirty="0" smtClean="0">
                <a:solidFill>
                  <a:schemeClr val="tx1"/>
                </a:solidFill>
                <a:latin typeface="Times New Roman" pitchFamily="18" charset="0"/>
                <a:cs typeface="Times New Roman" pitchFamily="18" charset="0"/>
              </a:rPr>
              <a:t> кал , </a:t>
            </a:r>
            <a:r>
              <a:rPr lang="ru-RU" sz="1800" b="0" dirty="0">
                <a:solidFill>
                  <a:schemeClr val="tx1"/>
                </a:solidFill>
                <a:latin typeface="Times New Roman" pitchFamily="18" charset="0"/>
                <a:cs typeface="Times New Roman" pitchFamily="18" charset="0"/>
              </a:rPr>
              <a:t>ә </a:t>
            </a:r>
            <a:r>
              <a:rPr lang="ru-RU" sz="1800" b="0" dirty="0" err="1">
                <a:solidFill>
                  <a:schemeClr val="tx1"/>
                </a:solidFill>
                <a:latin typeface="Times New Roman" pitchFamily="18" charset="0"/>
                <a:cs typeface="Times New Roman" pitchFamily="18" charset="0"/>
              </a:rPr>
              <a:t>син</a:t>
            </a:r>
            <a:r>
              <a:rPr lang="ru-RU" sz="1800" b="0" dirty="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чык</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Санамышта</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соңгы</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булып</a:t>
            </a:r>
            <a:r>
              <a:rPr lang="ru-RU" sz="1800" b="0" dirty="0" smtClean="0">
                <a:solidFill>
                  <a:schemeClr val="tx1"/>
                </a:solidFill>
                <a:latin typeface="Times New Roman" pitchFamily="18" charset="0"/>
                <a:cs typeface="Times New Roman" pitchFamily="18" charset="0"/>
              </a:rPr>
              <a:t> кем </a:t>
            </a:r>
            <a:r>
              <a:rPr lang="ru-RU" sz="1800" b="0" dirty="0">
                <a:solidFill>
                  <a:schemeClr val="tx1"/>
                </a:solidFill>
                <a:latin typeface="Times New Roman" pitchFamily="18" charset="0"/>
                <a:cs typeface="Times New Roman" pitchFamily="18" charset="0"/>
              </a:rPr>
              <a:t>кала, </a:t>
            </a:r>
            <a:r>
              <a:rPr lang="ru-RU" sz="1800" b="0" dirty="0" err="1">
                <a:solidFill>
                  <a:schemeClr val="tx1"/>
                </a:solidFill>
                <a:latin typeface="Times New Roman" pitchFamily="18" charset="0"/>
                <a:cs typeface="Times New Roman" pitchFamily="18" charset="0"/>
              </a:rPr>
              <a:t>шул</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эзли</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Агач</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кырына</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барып</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йөзен</a:t>
            </a:r>
            <a:r>
              <a:rPr lang="ru-RU" sz="1800" b="0" dirty="0">
                <a:solidFill>
                  <a:schemeClr val="tx1"/>
                </a:solidFill>
                <a:latin typeface="Times New Roman" pitchFamily="18" charset="0"/>
                <a:cs typeface="Times New Roman" pitchFamily="18" charset="0"/>
              </a:rPr>
              <a:t> </a:t>
            </a:r>
            <a:r>
              <a:rPr lang="ru-RU" sz="1800" b="0" dirty="0" err="1">
                <a:solidFill>
                  <a:schemeClr val="tx1"/>
                </a:solidFill>
                <a:latin typeface="Times New Roman" pitchFamily="18" charset="0"/>
                <a:cs typeface="Times New Roman" pitchFamily="18" charset="0"/>
              </a:rPr>
              <a:t>каплый</a:t>
            </a:r>
            <a:r>
              <a:rPr lang="ru-RU" sz="1800" b="0" dirty="0">
                <a:solidFill>
                  <a:schemeClr val="tx1"/>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да </a:t>
            </a:r>
            <a:r>
              <a:rPr lang="ru-RU" sz="1800" b="0" dirty="0">
                <a:solidFill>
                  <a:schemeClr val="tx1"/>
                </a:solidFill>
                <a:latin typeface="Times New Roman" pitchFamily="18" charset="0"/>
                <a:cs typeface="Times New Roman" pitchFamily="18" charset="0"/>
              </a:rPr>
              <a:t>”</a:t>
            </a:r>
            <a:r>
              <a:rPr lang="ru-RU" sz="1800" b="0" dirty="0" err="1">
                <a:solidFill>
                  <a:schemeClr val="tx1"/>
                </a:solidFill>
                <a:latin typeface="Times New Roman" pitchFamily="18" charset="0"/>
                <a:cs typeface="Times New Roman" pitchFamily="18" charset="0"/>
              </a:rPr>
              <a:t>гөрли</a:t>
            </a:r>
            <a:r>
              <a:rPr lang="ru-RU" sz="1800" b="0" dirty="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башлый</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башкалар</a:t>
            </a:r>
            <a:r>
              <a:rPr lang="ru-RU" sz="1800" b="0" dirty="0" smtClean="0">
                <a:solidFill>
                  <a:schemeClr val="tx1"/>
                </a:solidFill>
                <a:latin typeface="Times New Roman" pitchFamily="18" charset="0"/>
                <a:cs typeface="Times New Roman" pitchFamily="18" charset="0"/>
              </a:rPr>
              <a:t> </a:t>
            </a:r>
            <a:r>
              <a:rPr lang="ru-RU" sz="1800" b="0" dirty="0" err="1" smtClean="0">
                <a:solidFill>
                  <a:schemeClr val="tx1"/>
                </a:solidFill>
                <a:latin typeface="Times New Roman" pitchFamily="18" charset="0"/>
                <a:cs typeface="Times New Roman" pitchFamily="18" charset="0"/>
              </a:rPr>
              <a:t>кача</a:t>
            </a:r>
            <a:r>
              <a:rPr lang="ru-RU" sz="1800" b="0" dirty="0" smtClean="0">
                <a:solidFill>
                  <a:schemeClr val="tx1"/>
                </a:solidFill>
                <a:latin typeface="Times New Roman" pitchFamily="18" charset="0"/>
                <a:cs typeface="Times New Roman" pitchFamily="18" charset="0"/>
              </a:rPr>
              <a:t>. </a:t>
            </a:r>
            <a:endParaRPr lang="ru-RU" sz="1800" b="0" dirty="0">
              <a:solidFill>
                <a:schemeClr val="tx1"/>
              </a:solidFill>
              <a:latin typeface="Times New Roman" pitchFamily="18" charset="0"/>
              <a:cs typeface="Times New Roman" pitchFamily="18" charset="0"/>
            </a:endParaRPr>
          </a:p>
        </p:txBody>
      </p:sp>
      <p:sp>
        <p:nvSpPr>
          <p:cNvPr id="3" name="Объект 2"/>
          <p:cNvSpPr>
            <a:spLocks noGrp="1"/>
          </p:cNvSpPr>
          <p:nvPr>
            <p:ph sz="half" idx="2"/>
          </p:nvPr>
        </p:nvSpPr>
        <p:spPr>
          <a:xfrm>
            <a:off x="251520" y="1268760"/>
            <a:ext cx="4176464" cy="2448272"/>
          </a:xfrm>
        </p:spPr>
        <p:txBody>
          <a:bodyPr>
            <a:noAutofit/>
          </a:bodyPr>
          <a:lstStyle/>
          <a:p>
            <a:pPr marL="45720" indent="0" algn="just">
              <a:buNone/>
            </a:pPr>
            <a:r>
              <a:rPr lang="ru-RU" sz="2000" b="1" dirty="0" smtClean="0">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a:t>
            </a:r>
            <a:r>
              <a:rPr lang="ru-RU" b="1" dirty="0" err="1" smtClean="0">
                <a:solidFill>
                  <a:schemeClr val="tx1"/>
                </a:solidFill>
                <a:latin typeface="Times New Roman" pitchFamily="18" charset="0"/>
                <a:cs typeface="Times New Roman" pitchFamily="18" charset="0"/>
              </a:rPr>
              <a:t>Бакслы</a:t>
            </a:r>
            <a:r>
              <a:rPr lang="ru-RU" b="1" dirty="0" smtClean="0">
                <a:solidFill>
                  <a:schemeClr val="tx1"/>
                </a:solidFill>
                <a:latin typeface="Times New Roman" pitchFamily="18" charset="0"/>
                <a:cs typeface="Times New Roman" pitchFamily="18" charset="0"/>
              </a:rPr>
              <a:t>”</a:t>
            </a:r>
            <a:r>
              <a:rPr lang="ru-RU" dirty="0" smtClean="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Җиргә</a:t>
            </a:r>
            <a:r>
              <a:rPr lang="ru-RU" dirty="0">
                <a:solidFill>
                  <a:schemeClr val="tx1"/>
                </a:solidFill>
                <a:latin typeface="Times New Roman" pitchFamily="18" charset="0"/>
                <a:cs typeface="Times New Roman" pitchFamily="18" charset="0"/>
              </a:rPr>
              <a:t> </a:t>
            </a:r>
            <a:r>
              <a:rPr lang="ru-RU" dirty="0" err="1" smtClean="0">
                <a:solidFill>
                  <a:schemeClr val="tx1"/>
                </a:solidFill>
                <a:latin typeface="Times New Roman" pitchFamily="18" charset="0"/>
                <a:cs typeface="Times New Roman" pitchFamily="18" charset="0"/>
              </a:rPr>
              <a:t>чыбык</a:t>
            </a:r>
            <a:r>
              <a:rPr lang="en-US" dirty="0" smtClean="0">
                <a:solidFill>
                  <a:schemeClr val="tx1"/>
                </a:solidFill>
                <a:latin typeface="Times New Roman" pitchFamily="18" charset="0"/>
                <a:cs typeface="Times New Roman" pitchFamily="18" charset="0"/>
              </a:rPr>
              <a:t> </a:t>
            </a:r>
            <a:r>
              <a:rPr lang="tt-RU" dirty="0" smtClean="0">
                <a:solidFill>
                  <a:schemeClr val="tx1"/>
                </a:solidFill>
                <a:latin typeface="Times New Roman" pitchFamily="18" charset="0"/>
                <a:cs typeface="Times New Roman" pitchFamily="18" charset="0"/>
              </a:rPr>
              <a:t>яки</a:t>
            </a:r>
            <a:r>
              <a:rPr lang="ru-RU" dirty="0" smtClean="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акбур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белән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шакмаклар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сызганнар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Шамак</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эченнән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чүрәкә</a:t>
            </a:r>
            <a:r>
              <a:rPr lang="ru-RU" dirty="0">
                <a:solidFill>
                  <a:schemeClr val="tx1"/>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шайба- </a:t>
            </a:r>
            <a:r>
              <a:rPr lang="ru-RU" dirty="0" err="1" smtClean="0">
                <a:solidFill>
                  <a:schemeClr val="tx1"/>
                </a:solidFill>
                <a:latin typeface="Times New Roman" pitchFamily="18" charset="0"/>
                <a:cs typeface="Times New Roman" pitchFamily="18" charset="0"/>
              </a:rPr>
              <a:t>аяк</a:t>
            </a:r>
            <a:r>
              <a:rPr lang="ru-RU" dirty="0" smtClean="0">
                <a:solidFill>
                  <a:schemeClr val="tx1"/>
                </a:solidFill>
                <a:latin typeface="Times New Roman" pitchFamily="18" charset="0"/>
                <a:cs typeface="Times New Roman" pitchFamily="18" charset="0"/>
              </a:rPr>
              <a:t> </a:t>
            </a:r>
            <a:r>
              <a:rPr lang="ru-RU" dirty="0" err="1" smtClean="0">
                <a:solidFill>
                  <a:schemeClr val="tx1"/>
                </a:solidFill>
                <a:latin typeface="Times New Roman" pitchFamily="18" charset="0"/>
                <a:cs typeface="Times New Roman" pitchFamily="18" charset="0"/>
              </a:rPr>
              <a:t>киеме</a:t>
            </a:r>
            <a:r>
              <a:rPr lang="ru-RU" dirty="0" smtClean="0">
                <a:solidFill>
                  <a:schemeClr val="tx1"/>
                </a:solidFill>
                <a:latin typeface="Times New Roman" pitchFamily="18" charset="0"/>
                <a:cs typeface="Times New Roman" pitchFamily="18" charset="0"/>
              </a:rPr>
              <a:t> кремы </a:t>
            </a:r>
            <a:r>
              <a:rPr lang="ru-RU" dirty="0" err="1" smtClean="0">
                <a:solidFill>
                  <a:schemeClr val="tx1"/>
                </a:solidFill>
                <a:latin typeface="Times New Roman" pitchFamily="18" charset="0"/>
                <a:cs typeface="Times New Roman" pitchFamily="18" charset="0"/>
              </a:rPr>
              <a:t>савыты</a:t>
            </a:r>
            <a:r>
              <a:rPr lang="ru-RU" dirty="0" smtClean="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йөрткәннәр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Ул</a:t>
            </a:r>
            <a:r>
              <a:rPr lang="ru-RU" dirty="0">
                <a:solidFill>
                  <a:schemeClr val="tx1"/>
                </a:solidFill>
                <a:latin typeface="Times New Roman" pitchFamily="18" charset="0"/>
                <a:cs typeface="Times New Roman" pitchFamily="18" charset="0"/>
              </a:rPr>
              <a:t> </a:t>
            </a:r>
            <a:r>
              <a:rPr lang="ru-RU" dirty="0" smtClean="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сызыкка</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тияргә</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тиеш</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түгел</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Һәр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шакмактан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йөртеп</a:t>
            </a:r>
            <a:r>
              <a:rPr lang="ru-RU" dirty="0">
                <a:solidFill>
                  <a:schemeClr val="tx1"/>
                </a:solidFill>
                <a:latin typeface="Times New Roman" pitchFamily="18" charset="0"/>
                <a:cs typeface="Times New Roman" pitchFamily="18" charset="0"/>
              </a:rPr>
              <a:t> </a:t>
            </a:r>
            <a:r>
              <a:rPr lang="ru-RU" dirty="0" err="1" smtClean="0">
                <a:solidFill>
                  <a:schemeClr val="tx1"/>
                </a:solidFill>
                <a:latin typeface="Times New Roman" pitchFamily="18" charset="0"/>
                <a:cs typeface="Times New Roman" pitchFamily="18" charset="0"/>
              </a:rPr>
              <a:t>чыксаң</a:t>
            </a:r>
            <a:r>
              <a:rPr lang="ru-RU" dirty="0" smtClean="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син</a:t>
            </a:r>
            <a:r>
              <a:rPr lang="ru-RU" dirty="0">
                <a:solidFill>
                  <a:schemeClr val="tx1"/>
                </a:solidFill>
                <a:latin typeface="Times New Roman" pitchFamily="18" charset="0"/>
                <a:cs typeface="Times New Roman" pitchFamily="18" charset="0"/>
              </a:rPr>
              <a:t> – </a:t>
            </a:r>
            <a:r>
              <a:rPr lang="ru-RU" dirty="0" err="1">
                <a:solidFill>
                  <a:schemeClr val="tx1"/>
                </a:solidFill>
                <a:latin typeface="Times New Roman" pitchFamily="18" charset="0"/>
                <a:cs typeface="Times New Roman" pitchFamily="18" charset="0"/>
              </a:rPr>
              <a:t>җиңүче</a:t>
            </a:r>
            <a:r>
              <a:rPr lang="ru-RU" dirty="0">
                <a:solidFill>
                  <a:schemeClr val="tx1"/>
                </a:solidFill>
                <a:latin typeface="Times New Roman" pitchFamily="18" charset="0"/>
                <a:cs typeface="Times New Roman" pitchFamily="18" charset="0"/>
              </a:rPr>
              <a:t>! Ә </a:t>
            </a:r>
            <a:r>
              <a:rPr lang="ru-RU" dirty="0" err="1">
                <a:solidFill>
                  <a:schemeClr val="tx1"/>
                </a:solidFill>
                <a:latin typeface="Times New Roman" pitchFamily="18" charset="0"/>
                <a:cs typeface="Times New Roman" pitchFamily="18" charset="0"/>
              </a:rPr>
              <a:t>инде</a:t>
            </a:r>
            <a:r>
              <a:rPr lang="ru-RU" dirty="0">
                <a:solidFill>
                  <a:schemeClr val="tx1"/>
                </a:solidFill>
                <a:latin typeface="Times New Roman" pitchFamily="18" charset="0"/>
                <a:cs typeface="Times New Roman" pitchFamily="18" charset="0"/>
              </a:rPr>
              <a:t> шайба </a:t>
            </a:r>
            <a:r>
              <a:rPr lang="ru-RU" dirty="0" err="1">
                <a:solidFill>
                  <a:schemeClr val="tx1"/>
                </a:solidFill>
                <a:latin typeface="Times New Roman" pitchFamily="18" charset="0"/>
                <a:cs typeface="Times New Roman" pitchFamily="18" charset="0"/>
              </a:rPr>
              <a:t>сызыкка</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тисә</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уенны</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яңадан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башларга</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кирәк</a:t>
            </a:r>
            <a:r>
              <a:rPr lang="ru-RU" dirty="0">
                <a:solidFill>
                  <a:schemeClr val="tx1"/>
                </a:solidFill>
              </a:rPr>
              <a:t>.</a:t>
            </a:r>
          </a:p>
        </p:txBody>
      </p:sp>
      <p:sp>
        <p:nvSpPr>
          <p:cNvPr id="5" name="Объект 4"/>
          <p:cNvSpPr>
            <a:spLocks noGrp="1"/>
          </p:cNvSpPr>
          <p:nvPr>
            <p:ph sz="quarter" idx="4"/>
          </p:nvPr>
        </p:nvSpPr>
        <p:spPr>
          <a:xfrm>
            <a:off x="5004048" y="1484784"/>
            <a:ext cx="3744416" cy="4896544"/>
          </a:xfrm>
        </p:spPr>
        <p:txBody>
          <a:bodyPr>
            <a:normAutofit lnSpcReduction="10000"/>
          </a:bodyPr>
          <a:lstStyle/>
          <a:p>
            <a:pPr marL="45720" indent="0" algn="just">
              <a:buNone/>
            </a:pPr>
            <a:r>
              <a:rPr lang="ru-RU" b="1" dirty="0" smtClean="0">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a:t>
            </a:r>
            <a:r>
              <a:rPr lang="ru-RU" sz="2000" b="1" dirty="0" err="1">
                <a:solidFill>
                  <a:schemeClr val="tx1"/>
                </a:solidFill>
                <a:latin typeface="Times New Roman" pitchFamily="18" charset="0"/>
                <a:cs typeface="Times New Roman" pitchFamily="18" charset="0"/>
              </a:rPr>
              <a:t>Көймәле</a:t>
            </a:r>
            <a:r>
              <a:rPr lang="ru-RU" sz="2000" b="1"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уенын</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я</a:t>
            </a:r>
            <a:r>
              <a:rPr lang="ru-RU" sz="2000" dirty="0" err="1" smtClean="0">
                <a:solidFill>
                  <a:schemeClr val="tx1"/>
                </a:solidFill>
                <a:latin typeface="Times New Roman" pitchFamily="18" charset="0"/>
                <a:cs typeface="Times New Roman" pitchFamily="18" charset="0"/>
              </a:rPr>
              <a:t>з</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җит-кәч</a:t>
            </a:r>
            <a:r>
              <a:rPr lang="ru-RU" sz="2000" dirty="0">
                <a:solidFill>
                  <a:schemeClr val="tx1"/>
                </a:solidFill>
                <a:latin typeface="Times New Roman" pitchFamily="18" charset="0"/>
                <a:cs typeface="Times New Roman" pitchFamily="18" charset="0"/>
              </a:rPr>
              <a:t>, кар </a:t>
            </a:r>
            <a:r>
              <a:rPr lang="ru-RU" sz="2000" dirty="0" err="1">
                <a:solidFill>
                  <a:schemeClr val="tx1"/>
                </a:solidFill>
                <a:latin typeface="Times New Roman" pitchFamily="18" charset="0"/>
                <a:cs typeface="Times New Roman" pitchFamily="18" charset="0"/>
              </a:rPr>
              <a:t>сулары</a:t>
            </a: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гөрләвек</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булып</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акканда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урамнан</a:t>
            </a:r>
            <a:r>
              <a:rPr lang="ru-RU" sz="2000" dirty="0">
                <a:solidFill>
                  <a:schemeClr val="tx1"/>
                </a:solidFill>
                <a:latin typeface="Times New Roman" pitchFamily="18" charset="0"/>
                <a:cs typeface="Times New Roman" pitchFamily="18" charset="0"/>
              </a:rPr>
              <a:t> да </a:t>
            </a:r>
            <a:r>
              <a:rPr lang="ru-RU" sz="2000" dirty="0" err="1">
                <a:solidFill>
                  <a:schemeClr val="tx1"/>
                </a:solidFill>
                <a:latin typeface="Times New Roman" pitchFamily="18" charset="0"/>
                <a:cs typeface="Times New Roman" pitchFamily="18" charset="0"/>
              </a:rPr>
              <a:t>кермичә</a:t>
            </a: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иртәдән</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алып</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кичкәчә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уйнаганнар</a:t>
            </a:r>
            <a:r>
              <a:rPr lang="ru-RU" sz="2000" dirty="0">
                <a:solidFill>
                  <a:schemeClr val="tx1"/>
                </a:solidFill>
                <a:latin typeface="Times New Roman" pitchFamily="18" charset="0"/>
                <a:cs typeface="Times New Roman" pitchFamily="18" charset="0"/>
              </a:rPr>
              <a:t>. </a:t>
            </a:r>
            <a:endParaRPr lang="ru-RU" sz="2000" dirty="0" smtClean="0">
              <a:solidFill>
                <a:schemeClr val="tx1"/>
              </a:solidFill>
              <a:latin typeface="Times New Roman" pitchFamily="18" charset="0"/>
              <a:cs typeface="Times New Roman" pitchFamily="18" charset="0"/>
            </a:endParaRPr>
          </a:p>
          <a:p>
            <a:pPr marL="45720" indent="0" algn="just">
              <a:buNone/>
            </a:pP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Көймәне</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төрле</a:t>
            </a:r>
            <a:r>
              <a:rPr lang="ru-RU" sz="2000" dirty="0">
                <a:solidFill>
                  <a:schemeClr val="tx1"/>
                </a:solidFill>
                <a:latin typeface="Times New Roman" pitchFamily="18" charset="0"/>
                <a:cs typeface="Times New Roman" pitchFamily="18" charset="0"/>
              </a:rPr>
              <a:t> </a:t>
            </a:r>
            <a:r>
              <a:rPr lang="ru-RU" sz="2000" dirty="0" smtClean="0">
                <a:solidFill>
                  <a:schemeClr val="tx1"/>
                </a:solidFill>
                <a:latin typeface="Times New Roman" pitchFamily="18" charset="0"/>
                <a:cs typeface="Times New Roman" pitchFamily="18" charset="0"/>
              </a:rPr>
              <a:t>материал-дан:</a:t>
            </a:r>
            <a:r>
              <a:rPr lang="en-US"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кәгазьдән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нарат</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кайрысыннан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һәм</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тактаны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юнып</a:t>
            </a:r>
            <a:r>
              <a:rPr lang="ru-RU" sz="2000" dirty="0">
                <a:solidFill>
                  <a:schemeClr val="tx1"/>
                </a:solidFill>
                <a:latin typeface="Times New Roman" pitchFamily="18" charset="0"/>
                <a:cs typeface="Times New Roman" pitchFamily="18" charset="0"/>
              </a:rPr>
              <a:t> та </a:t>
            </a:r>
            <a:r>
              <a:rPr lang="ru-RU" sz="2000" dirty="0" err="1">
                <a:solidFill>
                  <a:schemeClr val="tx1"/>
                </a:solidFill>
                <a:latin typeface="Times New Roman" pitchFamily="18" charset="0"/>
                <a:cs typeface="Times New Roman" pitchFamily="18" charset="0"/>
              </a:rPr>
              <a:t>ясаганнар</a:t>
            </a:r>
            <a:r>
              <a:rPr lang="ru-RU" sz="2000" dirty="0" smtClean="0">
                <a:solidFill>
                  <a:schemeClr val="tx1"/>
                </a:solidFill>
                <a:latin typeface="Times New Roman" pitchFamily="18" charset="0"/>
                <a:cs typeface="Times New Roman" pitchFamily="18" charset="0"/>
              </a:rPr>
              <a:t>. </a:t>
            </a:r>
          </a:p>
          <a:p>
            <a:pPr marL="45720" indent="0" algn="just">
              <a:buNone/>
            </a:pP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Кәгазьдән</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көймә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бигрәк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тә</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шәп</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йөзгән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юнылмыйча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ясалган</a:t>
            </a:r>
            <a:r>
              <a:rPr lang="ru-RU" sz="2000" dirty="0">
                <a:solidFill>
                  <a:schemeClr val="tx1"/>
                </a:solidFill>
                <a:latin typeface="Times New Roman" pitchFamily="18" charset="0"/>
                <a:cs typeface="Times New Roman" pitchFamily="18" charset="0"/>
              </a:rPr>
              <a:t> такта </a:t>
            </a:r>
            <a:r>
              <a:rPr lang="ru-RU" sz="2000" dirty="0" err="1" smtClean="0">
                <a:solidFill>
                  <a:schemeClr val="tx1"/>
                </a:solidFill>
                <a:latin typeface="Times New Roman" pitchFamily="18" charset="0"/>
                <a:cs typeface="Times New Roman" pitchFamily="18" charset="0"/>
              </a:rPr>
              <a:t>көймәне</a:t>
            </a:r>
            <a:r>
              <a:rPr lang="ru-RU" sz="2000" dirty="0" smtClean="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теләсә</a:t>
            </a: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нинди</a:t>
            </a:r>
            <a:r>
              <a:rPr lang="ru-RU" sz="2000" dirty="0" smtClean="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бала </a:t>
            </a:r>
            <a:r>
              <a:rPr lang="ru-RU" sz="2000" dirty="0" err="1">
                <a:solidFill>
                  <a:schemeClr val="tx1"/>
                </a:solidFill>
                <a:latin typeface="Times New Roman" pitchFamily="18" charset="0"/>
                <a:cs typeface="Times New Roman" pitchFamily="18" charset="0"/>
              </a:rPr>
              <a:t>ясый</a:t>
            </a:r>
            <a:r>
              <a:rPr lang="ru-RU" sz="2000" dirty="0">
                <a:solidFill>
                  <a:schemeClr val="tx1"/>
                </a:solidFill>
                <a:latin typeface="Times New Roman" pitchFamily="18" charset="0"/>
                <a:cs typeface="Times New Roman" pitchFamily="18" charset="0"/>
              </a:rPr>
              <a:t> да </a:t>
            </a:r>
            <a:r>
              <a:rPr lang="ru-RU" sz="2000" dirty="0" err="1">
                <a:solidFill>
                  <a:schemeClr val="tx1"/>
                </a:solidFill>
                <a:latin typeface="Times New Roman" pitchFamily="18" charset="0"/>
                <a:cs typeface="Times New Roman" pitchFamily="18" charset="0"/>
              </a:rPr>
              <a:t>алмаган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Кемнең</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әтисе</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сугышка</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китмәгән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кемнең</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абыйсы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өйдә</a:t>
            </a:r>
            <a:r>
              <a:rPr lang="ru-RU" sz="2000" dirty="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бәхет</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андыйларга</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гына</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эләккән</a:t>
            </a:r>
            <a:r>
              <a:rPr lang="ru-RU" sz="2000" dirty="0" smtClean="0">
                <a:solidFill>
                  <a:schemeClr val="tx1"/>
                </a:solidFill>
                <a:latin typeface="Times New Roman" pitchFamily="18" charset="0"/>
                <a:cs typeface="Times New Roman" pitchFamily="18" charset="0"/>
              </a:rPr>
              <a:t>.</a:t>
            </a:r>
            <a:endParaRPr lang="ru-RU" sz="2000" dirty="0">
              <a:solidFill>
                <a:schemeClr val="tx1"/>
              </a:solidFill>
              <a:latin typeface="Times New Roman" pitchFamily="18" charset="0"/>
              <a:cs typeface="Times New Roman" pitchFamily="18" charset="0"/>
            </a:endParaRPr>
          </a:p>
        </p:txBody>
      </p:sp>
      <p:sp>
        <p:nvSpPr>
          <p:cNvPr id="6" name="Заголовок 5"/>
          <p:cNvSpPr>
            <a:spLocks noGrp="1"/>
          </p:cNvSpPr>
          <p:nvPr>
            <p:ph type="title"/>
          </p:nvPr>
        </p:nvSpPr>
        <p:spPr>
          <a:xfrm>
            <a:off x="1259632" y="260648"/>
            <a:ext cx="6512511" cy="720080"/>
          </a:xfrm>
        </p:spPr>
        <p:txBody>
          <a:bodyPr/>
          <a:lstStyle/>
          <a:p>
            <a:pPr marL="0" indent="0" algn="ctr">
              <a:buNone/>
            </a:pPr>
            <a:r>
              <a:rPr lang="tt-RU" sz="3200" dirty="0" smtClean="0">
                <a:solidFill>
                  <a:schemeClr val="tx1"/>
                </a:solidFill>
                <a:latin typeface="Times New Roman" pitchFamily="18" charset="0"/>
                <a:cs typeface="Times New Roman" pitchFamily="18" charset="0"/>
              </a:rPr>
              <a:t>Иң яраткан уеннар</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6212294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899592" y="188640"/>
            <a:ext cx="7389440" cy="720080"/>
          </a:xfrm>
        </p:spPr>
        <p:txBody>
          <a:bodyPr/>
          <a:lstStyle/>
          <a:p>
            <a:r>
              <a:rPr lang="tt-RU" sz="3200" dirty="0" smtClean="0">
                <a:solidFill>
                  <a:schemeClr val="tx1"/>
                </a:solidFill>
                <a:latin typeface="Times New Roman" pitchFamily="18" charset="0"/>
                <a:cs typeface="Times New Roman" pitchFamily="18" charset="0"/>
              </a:rPr>
              <a:t>Моннан 60-70 ел элек...</a:t>
            </a:r>
            <a:endParaRPr lang="ru-RU" sz="3200" dirty="0">
              <a:solidFill>
                <a:schemeClr val="tx1"/>
              </a:solidFill>
              <a:latin typeface="Times New Roman" pitchFamily="18" charset="0"/>
              <a:cs typeface="Times New Roman" pitchFamily="18" charset="0"/>
            </a:endParaRPr>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387678" y="1340769"/>
            <a:ext cx="6424681" cy="4320480"/>
          </a:xfrm>
        </p:spPr>
      </p:pic>
      <p:sp>
        <p:nvSpPr>
          <p:cNvPr id="4" name="Текст 3"/>
          <p:cNvSpPr>
            <a:spLocks noGrp="1"/>
          </p:cNvSpPr>
          <p:nvPr>
            <p:ph type="body" sz="quarter" idx="3"/>
          </p:nvPr>
        </p:nvSpPr>
        <p:spPr>
          <a:xfrm>
            <a:off x="9828584" y="1340768"/>
            <a:ext cx="3346704" cy="639762"/>
          </a:xfrm>
        </p:spPr>
        <p:txBody>
          <a:bodyPr/>
          <a:lstStyle/>
          <a:p>
            <a:endParaRPr lang="ru-RU"/>
          </a:p>
        </p:txBody>
      </p:sp>
      <p:sp>
        <p:nvSpPr>
          <p:cNvPr id="3" name="Объект 2"/>
          <p:cNvSpPr>
            <a:spLocks noGrp="1"/>
          </p:cNvSpPr>
          <p:nvPr>
            <p:ph sz="quarter" idx="4"/>
          </p:nvPr>
        </p:nvSpPr>
        <p:spPr>
          <a:xfrm>
            <a:off x="9468544" y="2780928"/>
            <a:ext cx="3346704" cy="2743200"/>
          </a:xfrm>
        </p:spPr>
        <p:txBody>
          <a:bodyPr/>
          <a:lstStyle/>
          <a:p>
            <a:endParaRPr lang="ru-RU" dirty="0"/>
          </a:p>
        </p:txBody>
      </p:sp>
      <p:sp>
        <p:nvSpPr>
          <p:cNvPr id="6" name="Заголовок 5"/>
          <p:cNvSpPr>
            <a:spLocks noGrp="1"/>
          </p:cNvSpPr>
          <p:nvPr>
            <p:ph type="title"/>
          </p:nvPr>
        </p:nvSpPr>
        <p:spPr>
          <a:xfrm>
            <a:off x="1403648" y="5689465"/>
            <a:ext cx="6512511" cy="835879"/>
          </a:xfrm>
        </p:spPr>
        <p:txBody>
          <a:bodyPr/>
          <a:lstStyle/>
          <a:p>
            <a:pPr marL="0" indent="0" algn="ctr">
              <a:buNone/>
            </a:pPr>
            <a:r>
              <a:rPr lang="tt-RU" sz="2800" dirty="0" smtClean="0">
                <a:solidFill>
                  <a:schemeClr val="tx1"/>
                </a:solidFill>
                <a:latin typeface="Times New Roman" pitchFamily="18" charset="0"/>
                <a:cs typeface="Times New Roman" pitchFamily="18" charset="0"/>
              </a:rPr>
              <a:t>Мунчала курчак һәм юкә чабата</a:t>
            </a:r>
            <a:endParaRPr lang="ru-RU"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3129496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60648"/>
            <a:ext cx="6512511" cy="792088"/>
          </a:xfrm>
        </p:spPr>
        <p:txBody>
          <a:bodyPr/>
          <a:lstStyle/>
          <a:p>
            <a:pPr marL="0" indent="0" algn="ctr">
              <a:buNone/>
            </a:pPr>
            <a:r>
              <a:rPr lang="tt-RU" sz="3200" dirty="0" smtClean="0">
                <a:solidFill>
                  <a:schemeClr val="tx1"/>
                </a:solidFill>
                <a:latin typeface="Times New Roman" pitchFamily="18" charset="0"/>
                <a:cs typeface="Times New Roman" pitchFamily="18" charset="0"/>
              </a:rPr>
              <a:t>Язгы сулар акканда...</a:t>
            </a:r>
            <a:endParaRPr lang="ru-RU" sz="3200" dirty="0">
              <a:solidFill>
                <a:schemeClr val="tx1"/>
              </a:solidFill>
              <a:latin typeface="Times New Roman" pitchFamily="18" charset="0"/>
              <a:cs typeface="Times New Roman" pitchFamily="18" charset="0"/>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691680" y="1196752"/>
            <a:ext cx="5876984" cy="4409563"/>
          </a:xfrm>
        </p:spPr>
      </p:pic>
      <p:sp>
        <p:nvSpPr>
          <p:cNvPr id="4" name="Объект 3"/>
          <p:cNvSpPr>
            <a:spLocks noGrp="1"/>
          </p:cNvSpPr>
          <p:nvPr>
            <p:ph sz="quarter" idx="14"/>
          </p:nvPr>
        </p:nvSpPr>
        <p:spPr>
          <a:xfrm>
            <a:off x="827584" y="5733256"/>
            <a:ext cx="7632848" cy="909250"/>
          </a:xfrm>
        </p:spPr>
        <p:txBody>
          <a:bodyPr/>
          <a:lstStyle/>
          <a:p>
            <a:pPr marL="45720" indent="0" algn="ctr">
              <a:buNone/>
            </a:pPr>
            <a:r>
              <a:rPr lang="tt-RU" b="1" dirty="0" smtClean="0">
                <a:solidFill>
                  <a:schemeClr val="tx1"/>
                </a:solidFill>
                <a:latin typeface="Times New Roman" pitchFamily="18" charset="0"/>
                <a:cs typeface="Times New Roman" pitchFamily="18" charset="0"/>
              </a:rPr>
              <a:t>Агач көймәне  Галимҗан абый   Идрисов (Гөлек авылы) махсус безнең өчен ясады. </a:t>
            </a:r>
            <a:endParaRPr lang="ru-RU"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608168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3338411" y="260648"/>
            <a:ext cx="3346704" cy="639762"/>
          </a:xfrm>
        </p:spPr>
        <p:txBody>
          <a:bodyPr/>
          <a:lstStyle/>
          <a:p>
            <a:endParaRPr lang="ru-RU"/>
          </a:p>
        </p:txBody>
      </p:sp>
      <p:pic>
        <p:nvPicPr>
          <p:cNvPr id="9" name="Объект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79512" y="1916832"/>
            <a:ext cx="4608512" cy="4248472"/>
          </a:xfrm>
        </p:spPr>
      </p:pic>
      <p:sp>
        <p:nvSpPr>
          <p:cNvPr id="5" name="Объект 4"/>
          <p:cNvSpPr>
            <a:spLocks noGrp="1"/>
          </p:cNvSpPr>
          <p:nvPr>
            <p:ph sz="quarter" idx="4"/>
          </p:nvPr>
        </p:nvSpPr>
        <p:spPr>
          <a:xfrm>
            <a:off x="4788024" y="1700808"/>
            <a:ext cx="3888432" cy="4752528"/>
          </a:xfrm>
        </p:spPr>
        <p:txBody>
          <a:bodyPr>
            <a:noAutofit/>
          </a:bodyPr>
          <a:lstStyle/>
          <a:p>
            <a:pPr marL="45720" indent="0" algn="just">
              <a:buNone/>
            </a:pPr>
            <a:r>
              <a:rPr lang="ru-RU" sz="24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Әби-бабалары-бызның</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балачагы</a:t>
            </a:r>
            <a:r>
              <a:rPr lang="ru-RU" sz="2800" dirty="0" smtClean="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авыр</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сугыш</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чорына</a:t>
            </a:r>
            <a:r>
              <a:rPr lang="ru-RU" sz="2800" dirty="0" smtClean="0">
                <a:solidFill>
                  <a:schemeClr val="tx1"/>
                </a:solidFill>
                <a:latin typeface="Times New Roman" pitchFamily="18" charset="0"/>
                <a:cs typeface="Times New Roman" pitchFamily="18" charset="0"/>
              </a:rPr>
              <a:t> </a:t>
            </a:r>
            <a:r>
              <a:rPr lang="ru-RU" sz="2800" dirty="0">
                <a:solidFill>
                  <a:schemeClr val="tx1"/>
                </a:solidFill>
                <a:latin typeface="Times New Roman" pitchFamily="18" charset="0"/>
                <a:cs typeface="Times New Roman" pitchFamily="18" charset="0"/>
              </a:rPr>
              <a:t>туры </a:t>
            </a:r>
            <a:r>
              <a:rPr lang="ru-RU" sz="2800" dirty="0" err="1" smtClean="0">
                <a:solidFill>
                  <a:schemeClr val="tx1"/>
                </a:solidFill>
                <a:latin typeface="Times New Roman" pitchFamily="18" charset="0"/>
                <a:cs typeface="Times New Roman" pitchFamily="18" charset="0"/>
              </a:rPr>
              <a:t>килгән</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Хәзерге</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кебек</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күпләп</a:t>
            </a:r>
            <a:r>
              <a:rPr lang="ru-RU" sz="2800" dirty="0" smtClean="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уенчыклар</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ясау</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өчен</a:t>
            </a:r>
            <a:r>
              <a:rPr lang="ru-RU" sz="2800" dirty="0" smtClean="0">
                <a:solidFill>
                  <a:schemeClr val="tx1"/>
                </a:solidFill>
                <a:latin typeface="Times New Roman" pitchFamily="18" charset="0"/>
                <a:cs typeface="Times New Roman" pitchFamily="18" charset="0"/>
              </a:rPr>
              <a:t>, конвейер </a:t>
            </a:r>
            <a:r>
              <a:rPr lang="ru-RU" sz="2800" dirty="0">
                <a:solidFill>
                  <a:schemeClr val="tx1"/>
                </a:solidFill>
                <a:latin typeface="Times New Roman" pitchFamily="18" charset="0"/>
                <a:cs typeface="Times New Roman" pitchFamily="18" charset="0"/>
              </a:rPr>
              <a:t>да, </a:t>
            </a:r>
            <a:r>
              <a:rPr lang="ru-RU" sz="2800" dirty="0" smtClean="0">
                <a:solidFill>
                  <a:schemeClr val="tx1"/>
                </a:solidFill>
                <a:latin typeface="Times New Roman" pitchFamily="18" charset="0"/>
                <a:cs typeface="Times New Roman" pitchFamily="18" charset="0"/>
              </a:rPr>
              <a:t>за-</a:t>
            </a:r>
            <a:r>
              <a:rPr lang="ru-RU" sz="2800" dirty="0" err="1" smtClean="0">
                <a:solidFill>
                  <a:schemeClr val="tx1"/>
                </a:solidFill>
                <a:latin typeface="Times New Roman" pitchFamily="18" charset="0"/>
                <a:cs typeface="Times New Roman" pitchFamily="18" charset="0"/>
              </a:rPr>
              <a:t>водлар</a:t>
            </a:r>
            <a:r>
              <a:rPr lang="ru-RU" sz="2800" dirty="0" smtClean="0">
                <a:solidFill>
                  <a:schemeClr val="tx1"/>
                </a:solidFill>
                <a:latin typeface="Times New Roman" pitchFamily="18" charset="0"/>
                <a:cs typeface="Times New Roman" pitchFamily="18" charset="0"/>
              </a:rPr>
              <a:t> </a:t>
            </a:r>
            <a:r>
              <a:rPr lang="ru-RU" sz="2800" dirty="0">
                <a:solidFill>
                  <a:schemeClr val="tx1"/>
                </a:solidFill>
                <a:latin typeface="Times New Roman" pitchFamily="18" charset="0"/>
                <a:cs typeface="Times New Roman" pitchFamily="18" charset="0"/>
              </a:rPr>
              <a:t>да </a:t>
            </a:r>
            <a:r>
              <a:rPr lang="ru-RU" sz="2800" dirty="0" err="1" smtClean="0">
                <a:solidFill>
                  <a:schemeClr val="tx1"/>
                </a:solidFill>
                <a:latin typeface="Times New Roman" pitchFamily="18" charset="0"/>
                <a:cs typeface="Times New Roman" pitchFamily="18" charset="0"/>
              </a:rPr>
              <a:t>булмый</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Алар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фантазияләрен</a:t>
            </a:r>
            <a:r>
              <a:rPr lang="ru-RU" sz="2800" dirty="0" smtClean="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эшкә</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җиккән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Тормыш</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авыр-лыгын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мавыктыргыч</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уеннар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оныттырган</a:t>
            </a:r>
            <a:r>
              <a:rPr lang="ru-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
        <p:nvSpPr>
          <p:cNvPr id="6" name="Заголовок 5"/>
          <p:cNvSpPr>
            <a:spLocks noGrp="1"/>
          </p:cNvSpPr>
          <p:nvPr>
            <p:ph type="title"/>
          </p:nvPr>
        </p:nvSpPr>
        <p:spPr>
          <a:xfrm>
            <a:off x="467544" y="404664"/>
            <a:ext cx="8208912" cy="1143000"/>
          </a:xfrm>
        </p:spPr>
        <p:txBody>
          <a:bodyPr/>
          <a:lstStyle/>
          <a:p>
            <a:pPr marL="0" indent="0" algn="ctr">
              <a:buNone/>
            </a:pPr>
            <a:r>
              <a:rPr lang="tt-RU" sz="3200" dirty="0" smtClean="0">
                <a:solidFill>
                  <a:schemeClr val="tx1"/>
                </a:solidFill>
                <a:latin typeface="Times New Roman" pitchFamily="18" charset="0"/>
                <a:cs typeface="Times New Roman" pitchFamily="18" charset="0"/>
              </a:rPr>
              <a:t>Өлкәннәргә карап, “кичке уен” тамашасын куйганнар</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5734760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2736" y="28983"/>
            <a:ext cx="792088" cy="1143000"/>
          </a:xfrm>
        </p:spPr>
        <p:txBody>
          <a:bodyPr/>
          <a:lstStyle/>
          <a:p>
            <a:pPr marL="0" indent="0">
              <a:buNone/>
            </a:pPr>
            <a:endParaRPr lang="ru-RU" dirty="0"/>
          </a:p>
        </p:txBody>
      </p:sp>
      <p:pic>
        <p:nvPicPr>
          <p:cNvPr id="6" name="Объект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4967096" y="1628800"/>
            <a:ext cx="3909216" cy="3384376"/>
          </a:xfrm>
        </p:spPr>
      </p:pic>
      <p:sp>
        <p:nvSpPr>
          <p:cNvPr id="4" name="Объект 3"/>
          <p:cNvSpPr>
            <a:spLocks noGrp="1"/>
          </p:cNvSpPr>
          <p:nvPr>
            <p:ph sz="quarter" idx="14"/>
          </p:nvPr>
        </p:nvSpPr>
        <p:spPr>
          <a:xfrm>
            <a:off x="395536" y="764704"/>
            <a:ext cx="4320480" cy="5688632"/>
          </a:xfrm>
        </p:spPr>
        <p:txBody>
          <a:bodyPr>
            <a:normAutofit lnSpcReduction="10000"/>
          </a:bodyPr>
          <a:lstStyle/>
          <a:p>
            <a:pPr marL="45720" indent="0" algn="just">
              <a:buNone/>
            </a:pPr>
            <a:r>
              <a:rPr lang="ru-RU" sz="2400" dirty="0" smtClean="0">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Әбиләрнең</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ишегаллары</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бакчалары</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ямь-яшел</a:t>
            </a:r>
            <a:r>
              <a:rPr lang="ru-RU" sz="2400" dirty="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чирәм</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булган</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Алар</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чирәмдә</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ауный-ауный</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курчаклы</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гөр-гөр»ле</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лапта»лы</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укытучылы</a:t>
            </a:r>
            <a:r>
              <a:rPr lang="ru-RU" sz="2400" dirty="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уйна-ганнар</a:t>
            </a:r>
            <a:r>
              <a:rPr lang="ru-RU" sz="2400" dirty="0">
                <a:solidFill>
                  <a:schemeClr val="tx1"/>
                </a:solidFill>
                <a:latin typeface="Times New Roman" pitchFamily="18" charset="0"/>
                <a:cs typeface="Times New Roman" pitchFamily="18" charset="0"/>
              </a:rPr>
              <a:t>. </a:t>
            </a:r>
            <a:endParaRPr lang="ru-RU" sz="2400" dirty="0" smtClean="0">
              <a:solidFill>
                <a:schemeClr val="tx1"/>
              </a:solidFill>
              <a:latin typeface="Times New Roman" pitchFamily="18" charset="0"/>
              <a:cs typeface="Times New Roman" pitchFamily="18" charset="0"/>
            </a:endParaRPr>
          </a:p>
          <a:p>
            <a:pPr marL="45720" indent="0" algn="just">
              <a:buNone/>
            </a:pPr>
            <a:r>
              <a:rPr lang="ru-RU" sz="2400" dirty="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Хәзерге</a:t>
            </a:r>
            <a:r>
              <a:rPr lang="ru-RU" sz="2400" dirty="0" smtClean="0">
                <a:solidFill>
                  <a:schemeClr val="tx1"/>
                </a:solidFill>
                <a:latin typeface="Times New Roman" pitchFamily="18" charset="0"/>
                <a:cs typeface="Times New Roman" pitchFamily="18" charset="0"/>
              </a:rPr>
              <a:t> </a:t>
            </a:r>
            <a:r>
              <a:rPr lang="ru-RU" sz="2400" b="1" dirty="0">
                <a:solidFill>
                  <a:schemeClr val="tx1"/>
                </a:solidFill>
                <a:latin typeface="Times New Roman" pitchFamily="18" charset="0"/>
                <a:cs typeface="Times New Roman" pitchFamily="18" charset="0"/>
              </a:rPr>
              <a:t>гольф </a:t>
            </a:r>
            <a:r>
              <a:rPr lang="ru-RU" sz="2400" b="1" dirty="0" err="1">
                <a:solidFill>
                  <a:schemeClr val="tx1"/>
                </a:solidFill>
                <a:latin typeface="Times New Roman" pitchFamily="18" charset="0"/>
                <a:cs typeface="Times New Roman" pitchFamily="18" charset="0"/>
              </a:rPr>
              <a:t>уены</a:t>
            </a:r>
            <a:r>
              <a:rPr lang="ru-RU" sz="2400" b="1" dirty="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ке</a:t>
            </a:r>
            <a:r>
              <a:rPr lang="ru-RU" sz="2400" dirty="0" smtClean="0">
                <a:solidFill>
                  <a:schemeClr val="tx1"/>
                </a:solidFill>
                <a:latin typeface="Times New Roman" pitchFamily="18" charset="0"/>
                <a:cs typeface="Times New Roman" pitchFamily="18" charset="0"/>
              </a:rPr>
              <a:t>-бек </a:t>
            </a:r>
            <a:r>
              <a:rPr lang="ru-RU" sz="2400" dirty="0" err="1">
                <a:solidFill>
                  <a:schemeClr val="tx1"/>
                </a:solidFill>
                <a:latin typeface="Times New Roman" pitchFamily="18" charset="0"/>
                <a:cs typeface="Times New Roman" pitchFamily="18" charset="0"/>
              </a:rPr>
              <a:t>уен</a:t>
            </a:r>
            <a:r>
              <a:rPr lang="ru-RU" sz="2400" dirty="0">
                <a:solidFill>
                  <a:schemeClr val="tx1"/>
                </a:solidFill>
                <a:latin typeface="Times New Roman" pitchFamily="18" charset="0"/>
                <a:cs typeface="Times New Roman" pitchFamily="18" charset="0"/>
              </a:rPr>
              <a:t> да </a:t>
            </a:r>
            <a:r>
              <a:rPr lang="ru-RU" sz="2400" dirty="0" err="1">
                <a:solidFill>
                  <a:schemeClr val="tx1"/>
                </a:solidFill>
                <a:latin typeface="Times New Roman" pitchFamily="18" charset="0"/>
                <a:cs typeface="Times New Roman" pitchFamily="18" charset="0"/>
              </a:rPr>
              <a:t>уйнаганнар</a:t>
            </a:r>
            <a:r>
              <a:rPr lang="ru-RU" sz="2400" dirty="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Уенчы-лар</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санынча</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тишекләр</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тишеп</a:t>
            </a:r>
            <a:r>
              <a:rPr lang="ru-RU" sz="2400" dirty="0">
                <a:solidFill>
                  <a:schemeClr val="tx1"/>
                </a:solidFill>
                <a:latin typeface="Times New Roman" pitchFamily="18" charset="0"/>
                <a:cs typeface="Times New Roman" pitchFamily="18" charset="0"/>
              </a:rPr>
              <a:t>, такта </a:t>
            </a:r>
            <a:r>
              <a:rPr lang="ru-RU" sz="2400" dirty="0" err="1" smtClean="0">
                <a:solidFill>
                  <a:schemeClr val="tx1"/>
                </a:solidFill>
                <a:latin typeface="Times New Roman" pitchFamily="18" charset="0"/>
                <a:cs typeface="Times New Roman" pitchFamily="18" charset="0"/>
              </a:rPr>
              <a:t>белән</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кызыл</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балчыктан</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ясалган</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шарчыкны</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тәгәрәтеп</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җибәргәннәр</a:t>
            </a:r>
            <a:r>
              <a:rPr lang="ru-RU" sz="2400" dirty="0">
                <a:solidFill>
                  <a:schemeClr val="tx1"/>
                </a:solidFill>
                <a:latin typeface="Times New Roman" pitchFamily="18" charset="0"/>
                <a:cs typeface="Times New Roman" pitchFamily="18" charset="0"/>
              </a:rPr>
              <a:t>. </a:t>
            </a:r>
            <a:r>
              <a:rPr lang="ru-RU" sz="2400" dirty="0" smtClean="0">
                <a:solidFill>
                  <a:schemeClr val="tx1"/>
                </a:solidFill>
                <a:latin typeface="Times New Roman" pitchFamily="18" charset="0"/>
                <a:cs typeface="Times New Roman" pitchFamily="18" charset="0"/>
              </a:rPr>
              <a:t>Шар </a:t>
            </a:r>
            <a:r>
              <a:rPr lang="ru-RU" sz="2400" dirty="0">
                <a:solidFill>
                  <a:schemeClr val="tx1"/>
                </a:solidFill>
                <a:latin typeface="Times New Roman" pitchFamily="18" charset="0"/>
                <a:cs typeface="Times New Roman" pitchFamily="18" charset="0"/>
              </a:rPr>
              <a:t>кем </a:t>
            </a:r>
            <a:r>
              <a:rPr lang="ru-RU" sz="2400" dirty="0" err="1" smtClean="0">
                <a:solidFill>
                  <a:schemeClr val="tx1"/>
                </a:solidFill>
                <a:latin typeface="Times New Roman" pitchFamily="18" charset="0"/>
                <a:cs typeface="Times New Roman" pitchFamily="18" charset="0"/>
              </a:rPr>
              <a:t>тишегенә</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төшсә</a:t>
            </a:r>
            <a:r>
              <a:rPr lang="ru-RU" sz="2400" dirty="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шуңа</a:t>
            </a:r>
            <a:r>
              <a:rPr lang="ru-RU" sz="2400" dirty="0">
                <a:solidFill>
                  <a:schemeClr val="tx1"/>
                </a:solidFill>
                <a:latin typeface="Times New Roman" pitchFamily="18" charset="0"/>
                <a:cs typeface="Times New Roman" pitchFamily="18" charset="0"/>
              </a:rPr>
              <a:t> </a:t>
            </a:r>
            <a:r>
              <a:rPr lang="ru-RU" sz="2400" dirty="0" smtClean="0">
                <a:solidFill>
                  <a:schemeClr val="tx1"/>
                </a:solidFill>
                <a:latin typeface="Times New Roman" pitchFamily="18" charset="0"/>
                <a:cs typeface="Times New Roman" pitchFamily="18" charset="0"/>
              </a:rPr>
              <a:t>«</a:t>
            </a:r>
            <a:r>
              <a:rPr lang="ru-RU" sz="2400" dirty="0" err="1" smtClean="0">
                <a:solidFill>
                  <a:schemeClr val="tx1"/>
                </a:solidFill>
                <a:latin typeface="Times New Roman" pitchFamily="18" charset="0"/>
                <a:cs typeface="Times New Roman" pitchFamily="18" charset="0"/>
              </a:rPr>
              <a:t>җәза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бирелә</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җырларга</a:t>
            </a:r>
            <a:r>
              <a:rPr lang="ru-RU" sz="2400" dirty="0">
                <a:solidFill>
                  <a:schemeClr val="tx1"/>
                </a:solidFill>
                <a:latin typeface="Times New Roman" pitchFamily="18" charset="0"/>
                <a:cs typeface="Times New Roman" pitchFamily="18" charset="0"/>
              </a:rPr>
              <a:t> </a:t>
            </a:r>
            <a:r>
              <a:rPr lang="ru-RU" sz="2400" dirty="0" smtClean="0">
                <a:solidFill>
                  <a:schemeClr val="tx1"/>
                </a:solidFill>
                <a:latin typeface="Times New Roman" pitchFamily="18" charset="0"/>
                <a:cs typeface="Times New Roman" pitchFamily="18" charset="0"/>
              </a:rPr>
              <a:t>яки </a:t>
            </a:r>
            <a:r>
              <a:rPr lang="ru-RU" sz="2400" dirty="0" err="1" smtClean="0">
                <a:solidFill>
                  <a:schemeClr val="tx1"/>
                </a:solidFill>
                <a:latin typeface="Times New Roman" pitchFamily="18" charset="0"/>
                <a:cs typeface="Times New Roman" pitchFamily="18" charset="0"/>
              </a:rPr>
              <a:t>такмак</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әйтеп</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биергә</a:t>
            </a:r>
            <a:r>
              <a:rPr lang="ru-RU" sz="2400" dirty="0" smtClean="0">
                <a:solidFill>
                  <a:schemeClr val="tx1"/>
                </a:solidFill>
                <a:latin typeface="Times New Roman" pitchFamily="18" charset="0"/>
                <a:cs typeface="Times New Roman" pitchFamily="18" charset="0"/>
              </a:rPr>
              <a:t>. </a:t>
            </a:r>
            <a:endParaRPr lang="ru-RU" sz="2400" dirty="0">
              <a:solidFill>
                <a:schemeClr val="tx1"/>
              </a:solidFill>
              <a:latin typeface="Times New Roman" pitchFamily="18" charset="0"/>
              <a:cs typeface="Times New Roman" pitchFamily="18" charset="0"/>
            </a:endParaRPr>
          </a:p>
          <a:p>
            <a:pPr marL="45720" indent="0">
              <a:buNone/>
            </a:pPr>
            <a:endParaRPr lang="ru-RU" dirty="0"/>
          </a:p>
        </p:txBody>
      </p:sp>
    </p:spTree>
    <p:extLst>
      <p:ext uri="{BB962C8B-B14F-4D97-AF65-F5344CB8AC3E}">
        <p14:creationId xmlns:p14="http://schemas.microsoft.com/office/powerpoint/2010/main" val="3891473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3326488" y="1124744"/>
            <a:ext cx="3346704" cy="639762"/>
          </a:xfrm>
        </p:spPr>
        <p:txBody>
          <a:bodyPr/>
          <a:lstStyle/>
          <a:p>
            <a:endParaRPr lang="ru-RU" dirty="0"/>
          </a:p>
        </p:txBody>
      </p:sp>
      <p:pic>
        <p:nvPicPr>
          <p:cNvPr id="8" name="Объект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7544" y="1412776"/>
            <a:ext cx="5780801" cy="4938510"/>
          </a:xfrm>
        </p:spPr>
      </p:pic>
      <p:sp>
        <p:nvSpPr>
          <p:cNvPr id="4" name="Текст 3"/>
          <p:cNvSpPr>
            <a:spLocks noGrp="1"/>
          </p:cNvSpPr>
          <p:nvPr>
            <p:ph type="body" sz="quarter" idx="3"/>
          </p:nvPr>
        </p:nvSpPr>
        <p:spPr>
          <a:xfrm>
            <a:off x="6444208" y="980728"/>
            <a:ext cx="2448272" cy="5616624"/>
          </a:xfrm>
        </p:spPr>
        <p:txBody>
          <a:bodyPr/>
          <a:lstStyle/>
          <a:p>
            <a:pPr algn="just"/>
            <a:r>
              <a:rPr lang="ru-RU" sz="1800" dirty="0" smtClean="0">
                <a:solidFill>
                  <a:schemeClr val="tx1"/>
                </a:solidFill>
              </a:rPr>
              <a:t>       </a:t>
            </a:r>
            <a:r>
              <a:rPr lang="ru-RU" sz="2000" b="0" dirty="0" err="1" smtClean="0">
                <a:solidFill>
                  <a:schemeClr val="tx1"/>
                </a:solidFill>
                <a:latin typeface="Times New Roman" pitchFamily="18" charset="0"/>
                <a:cs typeface="Times New Roman" pitchFamily="18" charset="0"/>
              </a:rPr>
              <a:t>Бакчаның</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бер</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почмагында</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әбинең</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өе</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икенче</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почма-гында</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сеңелесенеке</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һәм</a:t>
            </a:r>
            <a:r>
              <a:rPr lang="ru-RU" sz="2000" b="0" dirty="0">
                <a:solidFill>
                  <a:schemeClr val="tx1"/>
                </a:solidFill>
                <a:latin typeface="Times New Roman" pitchFamily="18" charset="0"/>
                <a:cs typeface="Times New Roman" pitchFamily="18" charset="0"/>
              </a:rPr>
              <a:t> башка </a:t>
            </a:r>
            <a:r>
              <a:rPr lang="ru-RU" sz="2000" b="0" dirty="0" err="1" smtClean="0">
                <a:solidFill>
                  <a:schemeClr val="tx1"/>
                </a:solidFill>
                <a:latin typeface="Times New Roman" pitchFamily="18" charset="0"/>
                <a:cs typeface="Times New Roman" pitchFamily="18" charset="0"/>
              </a:rPr>
              <a:t>җирләрдә</a:t>
            </a:r>
            <a:r>
              <a:rPr lang="ru-RU" sz="2000" b="0" dirty="0" smtClean="0">
                <a:solidFill>
                  <a:schemeClr val="tx1"/>
                </a:solidFill>
                <a:latin typeface="Times New Roman" pitchFamily="18" charset="0"/>
                <a:cs typeface="Times New Roman" pitchFamily="18" charset="0"/>
              </a:rPr>
              <a:t> калган </a:t>
            </a:r>
            <a:r>
              <a:rPr lang="ru-RU" sz="2000" b="0" dirty="0" err="1" smtClean="0">
                <a:solidFill>
                  <a:schemeClr val="tx1"/>
                </a:solidFill>
                <a:latin typeface="Times New Roman" pitchFamily="18" charset="0"/>
                <a:cs typeface="Times New Roman" pitchFamily="18" charset="0"/>
              </a:rPr>
              <a:t>өйләр</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булган</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Балчыктан</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төрле</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савыт-саба</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ясап</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кулдан</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ясалган</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яисә</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тегелгән</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курчаклар-ны</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тишек</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чабатага</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утыртып</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тартып</a:t>
            </a:r>
            <a:r>
              <a:rPr lang="ru-RU" sz="2000" b="0" dirty="0" smtClean="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йөргәннәр</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Матур-матур</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гөлләр</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үстер-гәннәр</a:t>
            </a:r>
            <a:r>
              <a:rPr lang="ru-RU" sz="2000" b="0" dirty="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бер</a:t>
            </a:r>
            <a:r>
              <a:rPr lang="ru-RU" sz="2000" b="0" dirty="0">
                <a:solidFill>
                  <a:schemeClr val="tx1"/>
                </a:solidFill>
                <a:latin typeface="Times New Roman" pitchFamily="18" charset="0"/>
                <a:cs typeface="Times New Roman" pitchFamily="18" charset="0"/>
              </a:rPr>
              <a:t> – </a:t>
            </a:r>
            <a:r>
              <a:rPr lang="ru-RU" sz="2000" b="0" dirty="0" err="1" smtClean="0">
                <a:solidFill>
                  <a:schemeClr val="tx1"/>
                </a:solidFill>
                <a:latin typeface="Times New Roman" pitchFamily="18" charset="0"/>
                <a:cs typeface="Times New Roman" pitchFamily="18" charset="0"/>
              </a:rPr>
              <a:t>бер-сенә</a:t>
            </a:r>
            <a:r>
              <a:rPr lang="ru-RU" sz="2000" b="0" dirty="0" smtClean="0">
                <a:solidFill>
                  <a:schemeClr val="tx1"/>
                </a:solidFill>
                <a:latin typeface="Times New Roman" pitchFamily="18" charset="0"/>
                <a:cs typeface="Times New Roman" pitchFamily="18" charset="0"/>
              </a:rPr>
              <a:t> </a:t>
            </a:r>
            <a:r>
              <a:rPr lang="ru-RU" sz="2000" b="0" dirty="0" err="1">
                <a:solidFill>
                  <a:schemeClr val="tx1"/>
                </a:solidFill>
                <a:latin typeface="Times New Roman" pitchFamily="18" charset="0"/>
                <a:cs typeface="Times New Roman" pitchFamily="18" charset="0"/>
              </a:rPr>
              <a:t>кунакка</a:t>
            </a:r>
            <a:r>
              <a:rPr lang="ru-RU" sz="2000" b="0" dirty="0">
                <a:solidFill>
                  <a:schemeClr val="tx1"/>
                </a:solidFill>
                <a:latin typeface="Times New Roman" pitchFamily="18" charset="0"/>
                <a:cs typeface="Times New Roman" pitchFamily="18" charset="0"/>
              </a:rPr>
              <a:t> </a:t>
            </a:r>
            <a:r>
              <a:rPr lang="ru-RU" sz="2000" b="0" dirty="0" err="1" smtClean="0">
                <a:solidFill>
                  <a:schemeClr val="tx1"/>
                </a:solidFill>
                <a:latin typeface="Times New Roman" pitchFamily="18" charset="0"/>
                <a:cs typeface="Times New Roman" pitchFamily="18" charset="0"/>
              </a:rPr>
              <a:t>йөреш-кәннәр</a:t>
            </a:r>
            <a:r>
              <a:rPr lang="ru-RU" sz="2000" b="0" dirty="0" smtClean="0">
                <a:solidFill>
                  <a:schemeClr val="tx1"/>
                </a:solidFill>
                <a:latin typeface="Times New Roman" pitchFamily="18" charset="0"/>
                <a:cs typeface="Times New Roman" pitchFamily="18" charset="0"/>
              </a:rPr>
              <a:t>.</a:t>
            </a:r>
            <a:endParaRPr lang="ru-RU" sz="2000" b="0" dirty="0">
              <a:solidFill>
                <a:schemeClr val="tx1"/>
              </a:solidFill>
              <a:latin typeface="Times New Roman" pitchFamily="18" charset="0"/>
              <a:cs typeface="Times New Roman" pitchFamily="18" charset="0"/>
            </a:endParaRPr>
          </a:p>
        </p:txBody>
      </p:sp>
      <p:sp>
        <p:nvSpPr>
          <p:cNvPr id="6" name="Заголовок 5"/>
          <p:cNvSpPr>
            <a:spLocks noGrp="1"/>
          </p:cNvSpPr>
          <p:nvPr>
            <p:ph type="title"/>
          </p:nvPr>
        </p:nvSpPr>
        <p:spPr>
          <a:xfrm>
            <a:off x="1115616" y="260648"/>
            <a:ext cx="6512511" cy="1143000"/>
          </a:xfrm>
        </p:spPr>
        <p:txBody>
          <a:bodyPr/>
          <a:lstStyle/>
          <a:p>
            <a:pPr marL="0" indent="0" algn="ctr">
              <a:buNone/>
            </a:pPr>
            <a:r>
              <a:rPr lang="tt-RU" sz="2800" dirty="0" smtClean="0">
                <a:solidFill>
                  <a:schemeClr val="tx1"/>
                </a:solidFill>
                <a:latin typeface="Times New Roman" pitchFamily="18" charset="0"/>
                <a:cs typeface="Times New Roman" pitchFamily="18" charset="0"/>
              </a:rPr>
              <a:t>“Өйле”, “кунак–кунак”- иң яраткан уеннар булган</a:t>
            </a:r>
            <a:endParaRPr lang="ru-RU"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8196609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8064895" cy="1944216"/>
          </a:xfrm>
        </p:spPr>
        <p:txBody>
          <a:bodyPr/>
          <a:lstStyle/>
          <a:p>
            <a:pPr algn="just"/>
            <a:r>
              <a:rPr lang="tt-RU" sz="2400" dirty="0" smtClean="0">
                <a:solidFill>
                  <a:schemeClr val="tx1"/>
                </a:solidFill>
                <a:latin typeface="Times New Roman" pitchFamily="18" charset="0"/>
                <a:cs typeface="Times New Roman" pitchFamily="18" charset="0"/>
              </a:rPr>
              <a:t>Бүгенге көн курчакларына борынгы милли кием-нәребезне  тегүче Гөлфия апа Хәсәншина ерак тарих сәхифәләренә  бөтенләй икенче яктан карый: ул сәнгатебезне, аның традицияләрен өйрәнә. Тәкъдим ителгән костюмнар- аның коллекциясеннән. </a:t>
            </a:r>
            <a:endParaRPr lang="ru-RU" sz="2400" dirty="0">
              <a:solidFill>
                <a:schemeClr val="tx1"/>
              </a:solidFill>
              <a:latin typeface="Times New Roman" pitchFamily="18" charset="0"/>
              <a:cs typeface="Times New Roman" pitchFamily="18" charset="0"/>
            </a:endParaRPr>
          </a:p>
        </p:txBody>
      </p:sp>
      <p:pic>
        <p:nvPicPr>
          <p:cNvPr id="2050" name="Picture 2" descr="C:\Users\Файруза\Desktop\КУРЧАКЛАР\P1000669.JPG"/>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454381" y="2708920"/>
            <a:ext cx="4800534" cy="3600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Файруза\Desktop\КУРЧАКЛАР\IMG_0283.JPG"/>
          <p:cNvPicPr>
            <a:picLocks noGrp="1" noChangeAspect="1" noChangeArrowheads="1"/>
          </p:cNvPicPr>
          <p:nvPr>
            <p:ph sz="quarter" idx="14"/>
          </p:nvPr>
        </p:nvPicPr>
        <p:blipFill>
          <a:blip r:embed="rId3" cstate="print">
            <a:extLst>
              <a:ext uri="{28A0092B-C50C-407E-A947-70E740481C1C}">
                <a14:useLocalDpi xmlns:a14="http://schemas.microsoft.com/office/drawing/2010/main" val="0"/>
              </a:ext>
            </a:extLst>
          </a:blip>
          <a:stretch>
            <a:fillRect/>
          </a:stretch>
        </p:blipFill>
        <p:spPr bwMode="auto">
          <a:xfrm>
            <a:off x="5724128" y="2869278"/>
            <a:ext cx="3066884" cy="3298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9959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9396536" y="1628800"/>
            <a:ext cx="3346704" cy="639762"/>
          </a:xfrm>
        </p:spPr>
        <p:txBody>
          <a:bodyPr/>
          <a:lstStyle/>
          <a:p>
            <a:endParaRPr lang="ru-RU"/>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43608" y="1163241"/>
            <a:ext cx="7056783" cy="5116978"/>
          </a:xfrm>
        </p:spPr>
      </p:pic>
      <p:sp>
        <p:nvSpPr>
          <p:cNvPr id="4" name="Текст 3"/>
          <p:cNvSpPr>
            <a:spLocks noGrp="1"/>
          </p:cNvSpPr>
          <p:nvPr>
            <p:ph type="body" sz="quarter" idx="3"/>
          </p:nvPr>
        </p:nvSpPr>
        <p:spPr>
          <a:xfrm>
            <a:off x="9468544" y="692696"/>
            <a:ext cx="3346704" cy="639762"/>
          </a:xfrm>
        </p:spPr>
        <p:txBody>
          <a:bodyPr/>
          <a:lstStyle/>
          <a:p>
            <a:endParaRPr lang="ru-RU"/>
          </a:p>
        </p:txBody>
      </p:sp>
      <p:sp>
        <p:nvSpPr>
          <p:cNvPr id="6" name="Заголовок 5"/>
          <p:cNvSpPr>
            <a:spLocks noGrp="1"/>
          </p:cNvSpPr>
          <p:nvPr>
            <p:ph type="title"/>
          </p:nvPr>
        </p:nvSpPr>
        <p:spPr>
          <a:xfrm>
            <a:off x="1115616" y="260648"/>
            <a:ext cx="6512511" cy="998984"/>
          </a:xfrm>
        </p:spPr>
        <p:txBody>
          <a:bodyPr/>
          <a:lstStyle/>
          <a:p>
            <a:pPr marL="0" indent="0" algn="ctr">
              <a:buNone/>
            </a:pPr>
            <a:r>
              <a:rPr lang="tt-RU" sz="3200" dirty="0" smtClean="0">
                <a:solidFill>
                  <a:schemeClr val="tx1"/>
                </a:solidFill>
                <a:latin typeface="Times New Roman" pitchFamily="18" charset="0"/>
                <a:cs typeface="Times New Roman" pitchFamily="18" charset="0"/>
              </a:rPr>
              <a:t>Милли бизәкләр</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6356625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332656"/>
            <a:ext cx="6512511" cy="825120"/>
          </a:xfrm>
        </p:spPr>
        <p:txBody>
          <a:bodyPr/>
          <a:lstStyle/>
          <a:p>
            <a:pPr marL="0" indent="0" algn="ctr">
              <a:buNone/>
            </a:pPr>
            <a:r>
              <a:rPr lang="tt-RU" sz="3200" dirty="0" smtClean="0">
                <a:solidFill>
                  <a:schemeClr val="tx1"/>
                </a:solidFill>
                <a:latin typeface="Times New Roman" pitchFamily="18" charset="0"/>
                <a:cs typeface="Times New Roman" pitchFamily="18" charset="0"/>
              </a:rPr>
              <a:t>Аксөякләр шулай киенгән...</a:t>
            </a:r>
            <a:endParaRPr lang="ru-RU" sz="3200" dirty="0">
              <a:solidFill>
                <a:schemeClr val="tx1"/>
              </a:solidFill>
              <a:latin typeface="Times New Roman" pitchFamily="18" charset="0"/>
              <a:cs typeface="Times New Roman" pitchFamily="18" charset="0"/>
            </a:endParaRPr>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467544" y="1556792"/>
            <a:ext cx="4608512" cy="4393740"/>
          </a:xfrm>
        </p:spPr>
      </p:pic>
      <p:sp>
        <p:nvSpPr>
          <p:cNvPr id="4" name="Объект 3"/>
          <p:cNvSpPr>
            <a:spLocks noGrp="1"/>
          </p:cNvSpPr>
          <p:nvPr>
            <p:ph sz="quarter" idx="14"/>
          </p:nvPr>
        </p:nvSpPr>
        <p:spPr>
          <a:xfrm>
            <a:off x="5220072" y="980728"/>
            <a:ext cx="3528392" cy="5256584"/>
          </a:xfrm>
        </p:spPr>
        <p:txBody>
          <a:bodyPr>
            <a:normAutofit fontScale="92500"/>
          </a:bodyPr>
          <a:lstStyle/>
          <a:p>
            <a:pPr marL="45720" indent="0" algn="just">
              <a:buNone/>
            </a:pPr>
            <a:r>
              <a:rPr lang="ru-RU" dirty="0" smtClean="0">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Бу</a:t>
            </a:r>
            <a:r>
              <a:rPr lang="ru-RU" sz="2800" dirty="0" smtClean="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курчакларда</a:t>
            </a:r>
            <a:r>
              <a:rPr lang="ru-RU" sz="2800" dirty="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күпкатлы</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милли</a:t>
            </a:r>
            <a:r>
              <a:rPr lang="ru-RU" sz="2800" dirty="0" smtClean="0">
                <a:solidFill>
                  <a:schemeClr val="tx1"/>
                </a:solidFill>
                <a:latin typeface="Times New Roman" pitchFamily="18" charset="0"/>
                <a:cs typeface="Times New Roman" pitchFamily="18" charset="0"/>
              </a:rPr>
              <a:t> </a:t>
            </a:r>
            <a:r>
              <a:rPr lang="ru-RU" sz="2800" dirty="0">
                <a:solidFill>
                  <a:schemeClr val="tx1"/>
                </a:solidFill>
                <a:latin typeface="Times New Roman" pitchFamily="18" charset="0"/>
                <a:cs typeface="Times New Roman" pitchFamily="18" charset="0"/>
              </a:rPr>
              <a:t>стиль </a:t>
            </a:r>
            <a:r>
              <a:rPr lang="ru-RU" sz="2800" dirty="0" err="1" smtClean="0">
                <a:solidFill>
                  <a:schemeClr val="tx1"/>
                </a:solidFill>
                <a:latin typeface="Times New Roman" pitchFamily="18" charset="0"/>
                <a:cs typeface="Times New Roman" pitchFamily="18" charset="0"/>
              </a:rPr>
              <a:t>сакланган</a:t>
            </a:r>
            <a:r>
              <a:rPr lang="ru-RU" sz="2800" dirty="0" smtClean="0">
                <a:solidFill>
                  <a:schemeClr val="tx1"/>
                </a:solidFill>
                <a:latin typeface="Times New Roman" pitchFamily="18" charset="0"/>
                <a:cs typeface="Times New Roman" pitchFamily="18" charset="0"/>
              </a:rPr>
              <a:t>. </a:t>
            </a:r>
            <a:r>
              <a:rPr lang="ru-RU" sz="2800" dirty="0">
                <a:solidFill>
                  <a:schemeClr val="tx1"/>
                </a:solidFill>
                <a:latin typeface="Times New Roman" pitchFamily="18" charset="0"/>
                <a:cs typeface="Times New Roman" pitchFamily="18" charset="0"/>
              </a:rPr>
              <a:t>Б</a:t>
            </a:r>
            <a:r>
              <a:rPr lang="ru-RU" sz="2800" dirty="0" smtClean="0">
                <a:solidFill>
                  <a:schemeClr val="tx1"/>
                </a:solidFill>
                <a:latin typeface="Times New Roman" pitchFamily="18" charset="0"/>
                <a:cs typeface="Times New Roman" pitchFamily="18" charset="0"/>
              </a:rPr>
              <a:t>аш </a:t>
            </a:r>
            <a:r>
              <a:rPr lang="ru-RU" sz="2800" dirty="0" err="1">
                <a:solidFill>
                  <a:schemeClr val="tx1"/>
                </a:solidFill>
                <a:latin typeface="Times New Roman" pitchFamily="18" charset="0"/>
                <a:cs typeface="Times New Roman" pitchFamily="18" charset="0"/>
              </a:rPr>
              <a:t>киеме</a:t>
            </a:r>
            <a:r>
              <a:rPr lang="ru-RU" sz="2800" dirty="0">
                <a:solidFill>
                  <a:schemeClr val="tx1"/>
                </a:solidFill>
                <a:latin typeface="Times New Roman" pitchFamily="18" charset="0"/>
                <a:cs typeface="Times New Roman" pitchFamily="18" charset="0"/>
              </a:rPr>
              <a:t> – </a:t>
            </a:r>
            <a:r>
              <a:rPr lang="ru-RU" sz="2800" dirty="0" err="1">
                <a:solidFill>
                  <a:schemeClr val="tx1"/>
                </a:solidFill>
                <a:latin typeface="Times New Roman" pitchFamily="18" charset="0"/>
                <a:cs typeface="Times New Roman" pitchFamily="18" charset="0"/>
              </a:rPr>
              <a:t>калфак</a:t>
            </a:r>
            <a:r>
              <a:rPr lang="ru-RU" sz="2800" dirty="0">
                <a:solidFill>
                  <a:schemeClr val="tx1"/>
                </a:solidFill>
                <a:latin typeface="Times New Roman" pitchFamily="18" charset="0"/>
                <a:cs typeface="Times New Roman" pitchFamily="18" charset="0"/>
              </a:rPr>
              <a:t>, мех </a:t>
            </a:r>
            <a:r>
              <a:rPr lang="ru-RU" sz="2800" dirty="0" err="1">
                <a:solidFill>
                  <a:schemeClr val="tx1"/>
                </a:solidFill>
                <a:latin typeface="Times New Roman" pitchFamily="18" charset="0"/>
                <a:cs typeface="Times New Roman" pitchFamily="18" charset="0"/>
              </a:rPr>
              <a:t>бүрекләр</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Аларны</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төрле</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асылташлар</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белән</a:t>
            </a:r>
            <a:r>
              <a:rPr lang="ru-RU" sz="2800" dirty="0">
                <a:solidFill>
                  <a:schemeClr val="tx1"/>
                </a:solidFill>
                <a:latin typeface="Times New Roman" pitchFamily="18" charset="0"/>
                <a:cs typeface="Times New Roman" pitchFamily="18" charset="0"/>
              </a:rPr>
              <a:t> </a:t>
            </a:r>
            <a:r>
              <a:rPr lang="ru-RU" sz="2800" dirty="0" err="1">
                <a:solidFill>
                  <a:schemeClr val="tx1"/>
                </a:solidFill>
                <a:latin typeface="Times New Roman" pitchFamily="18" charset="0"/>
                <a:cs typeface="Times New Roman" pitchFamily="18" charset="0"/>
              </a:rPr>
              <a:t>бизәгәннәр</a:t>
            </a:r>
            <a:r>
              <a:rPr lang="ru-RU" sz="2800" dirty="0">
                <a:solidFill>
                  <a:schemeClr val="tx1"/>
                </a:solidFill>
                <a:latin typeface="Times New Roman" pitchFamily="18" charset="0"/>
                <a:cs typeface="Times New Roman" pitchFamily="18" charset="0"/>
              </a:rPr>
              <a:t>. </a:t>
            </a:r>
            <a:r>
              <a:rPr lang="ru-RU" sz="2800" dirty="0" smtClean="0">
                <a:solidFill>
                  <a:schemeClr val="tx1"/>
                </a:solidFill>
                <a:latin typeface="Times New Roman" pitchFamily="18" charset="0"/>
                <a:cs typeface="Times New Roman" pitchFamily="18" charset="0"/>
              </a:rPr>
              <a:t>	</a:t>
            </a:r>
          </a:p>
          <a:p>
            <a:pPr marL="45720" indent="0" algn="just">
              <a:buNone/>
            </a:pPr>
            <a:endParaRPr lang="ru-RU" sz="2800" dirty="0" smtClean="0">
              <a:solidFill>
                <a:schemeClr val="tx1"/>
              </a:solidFill>
              <a:latin typeface="Times New Roman" pitchFamily="18" charset="0"/>
              <a:cs typeface="Times New Roman" pitchFamily="18" charset="0"/>
            </a:endParaRPr>
          </a:p>
          <a:p>
            <a:pPr marL="45720" indent="0" algn="just">
              <a:buNone/>
            </a:pPr>
            <a:r>
              <a:rPr lang="ru-RU" sz="2800" b="1" dirty="0" err="1" smtClean="0">
                <a:latin typeface="Times New Roman" pitchFamily="18" charset="0"/>
                <a:cs typeface="Times New Roman" pitchFamily="18" charset="0"/>
              </a:rPr>
              <a:t>Сафагәрәй</a:t>
            </a:r>
            <a:r>
              <a:rPr lang="ru-RU" sz="2800" b="1" dirty="0" smtClean="0">
                <a:latin typeface="Times New Roman" pitchFamily="18" charset="0"/>
                <a:cs typeface="Times New Roman" pitchFamily="18" charset="0"/>
              </a:rPr>
              <a:t> хан </a:t>
            </a:r>
            <a:r>
              <a:rPr lang="ru-RU" sz="2800" b="1" dirty="0" err="1" smtClean="0">
                <a:latin typeface="Times New Roman" pitchFamily="18" charset="0"/>
                <a:cs typeface="Times New Roman" pitchFamily="18" charset="0"/>
              </a:rPr>
              <a:t>белән</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Сөенбикә</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ханбикә</a:t>
            </a:r>
            <a:r>
              <a:rPr lang="ru-RU" sz="2800" b="1" dirty="0" smtClean="0">
                <a:latin typeface="Times New Roman" pitchFamily="18" charset="0"/>
                <a:cs typeface="Times New Roman" pitchFamily="18" charset="0"/>
              </a:rPr>
              <a:t>.</a:t>
            </a:r>
          </a:p>
          <a:p>
            <a:pPr marL="45720" indent="0" algn="just">
              <a:buNone/>
            </a:pP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Автор: </a:t>
            </a:r>
            <a:r>
              <a:rPr lang="ru-RU" sz="2800" dirty="0" err="1" smtClean="0">
                <a:latin typeface="Times New Roman" pitchFamily="18" charset="0"/>
                <a:cs typeface="Times New Roman" pitchFamily="18" charset="0"/>
              </a:rPr>
              <a:t>Хәсәншина</a:t>
            </a:r>
            <a:r>
              <a:rPr lang="ru-RU" sz="2800" dirty="0" smtClean="0">
                <a:latin typeface="Times New Roman" pitchFamily="18" charset="0"/>
                <a:cs typeface="Times New Roman" pitchFamily="18" charset="0"/>
              </a:rPr>
              <a:t> Г.Ә.</a:t>
            </a:r>
            <a:endParaRPr lang="ru-RU" sz="2800" dirty="0"/>
          </a:p>
        </p:txBody>
      </p:sp>
    </p:spTree>
    <p:extLst>
      <p:ext uri="{BB962C8B-B14F-4D97-AF65-F5344CB8AC3E}">
        <p14:creationId xmlns:p14="http://schemas.microsoft.com/office/powerpoint/2010/main" val="3463016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0767" y="2564904"/>
            <a:ext cx="144016" cy="144016"/>
          </a:xfrm>
        </p:spPr>
        <p:txBody>
          <a:bodyPr/>
          <a:lstStyle/>
          <a:p>
            <a:endParaRPr lang="ru-RU" dirty="0"/>
          </a:p>
        </p:txBody>
      </p:sp>
      <p:sp>
        <p:nvSpPr>
          <p:cNvPr id="3" name="Объект 2"/>
          <p:cNvSpPr>
            <a:spLocks noGrp="1"/>
          </p:cNvSpPr>
          <p:nvPr>
            <p:ph sz="quarter" idx="13"/>
          </p:nvPr>
        </p:nvSpPr>
        <p:spPr>
          <a:xfrm>
            <a:off x="611560" y="563007"/>
            <a:ext cx="8208912" cy="5746313"/>
          </a:xfrm>
        </p:spPr>
        <p:txBody>
          <a:bodyPr>
            <a:normAutofit lnSpcReduction="10000"/>
          </a:bodyPr>
          <a:lstStyle/>
          <a:p>
            <a:pPr marL="45720" indent="0">
              <a:buNone/>
            </a:pPr>
            <a:r>
              <a:rPr lang="tt-RU" sz="2800" b="1" dirty="0" smtClean="0">
                <a:latin typeface="Times New Roman" pitchFamily="18" charset="0"/>
                <a:cs typeface="Times New Roman" pitchFamily="18" charset="0"/>
              </a:rPr>
              <a:t>                             </a:t>
            </a:r>
          </a:p>
          <a:p>
            <a:pPr marL="45720" indent="0">
              <a:buNone/>
            </a:pPr>
            <a:endParaRPr lang="tt-RU" sz="2800" b="1" dirty="0" smtClean="0">
              <a:latin typeface="Times New Roman" pitchFamily="18" charset="0"/>
              <a:cs typeface="Times New Roman" pitchFamily="18" charset="0"/>
            </a:endParaRPr>
          </a:p>
          <a:p>
            <a:pPr marL="45720" indent="0" algn="ctr">
              <a:buNone/>
            </a:pPr>
            <a:endParaRPr lang="tt-RU" sz="2800" b="1" dirty="0" smtClean="0">
              <a:latin typeface="Times New Roman" pitchFamily="18" charset="0"/>
              <a:cs typeface="Times New Roman" pitchFamily="18" charset="0"/>
            </a:endParaRPr>
          </a:p>
          <a:p>
            <a:pPr marL="45720" indent="0" algn="ctr">
              <a:buNone/>
            </a:pPr>
            <a:r>
              <a:rPr lang="tt-RU" sz="2800" b="1" dirty="0" smtClean="0">
                <a:latin typeface="Times New Roman" pitchFamily="18" charset="0"/>
                <a:cs typeface="Times New Roman" pitchFamily="18" charset="0"/>
              </a:rPr>
              <a:t>  </a:t>
            </a:r>
            <a:r>
              <a:rPr lang="tt-RU" sz="3200" b="1" dirty="0" smtClean="0">
                <a:solidFill>
                  <a:schemeClr val="tx1"/>
                </a:solidFill>
                <a:latin typeface="Times New Roman" pitchFamily="18" charset="0"/>
                <a:cs typeface="Times New Roman" pitchFamily="18" charset="0"/>
              </a:rPr>
              <a:t>Эчтәлек</a:t>
            </a:r>
          </a:p>
          <a:p>
            <a:pPr marL="45720" indent="0" algn="ctr">
              <a:buNone/>
            </a:pPr>
            <a:r>
              <a:rPr lang="tt-RU" sz="3200" dirty="0">
                <a:solidFill>
                  <a:schemeClr val="tx1"/>
                </a:solidFill>
                <a:latin typeface="Georgia" pitchFamily="18" charset="0"/>
              </a:rPr>
              <a:t>1</a:t>
            </a:r>
            <a:r>
              <a:rPr lang="tt-RU" sz="3200" dirty="0" smtClean="0">
                <a:solidFill>
                  <a:schemeClr val="tx1"/>
                </a:solidFill>
                <a:latin typeface="Georgia" pitchFamily="18" charset="0"/>
              </a:rPr>
              <a:t>. Уенчыклар тарихын өйрәнүчеләр.</a:t>
            </a:r>
          </a:p>
          <a:p>
            <a:pPr marL="45720" indent="0" algn="ctr">
              <a:buNone/>
            </a:pPr>
            <a:r>
              <a:rPr lang="tt-RU" sz="3200" dirty="0" smtClean="0">
                <a:solidFill>
                  <a:schemeClr val="tx1"/>
                </a:solidFill>
                <a:latin typeface="Georgia" pitchFamily="18" charset="0"/>
              </a:rPr>
              <a:t>2. Мөселман баларының уенчыклары.</a:t>
            </a:r>
          </a:p>
          <a:p>
            <a:pPr marL="45720" indent="0" algn="ctr">
              <a:buNone/>
            </a:pPr>
            <a:r>
              <a:rPr lang="tt-RU" sz="3200" dirty="0" smtClean="0">
                <a:solidFill>
                  <a:schemeClr val="tx1"/>
                </a:solidFill>
                <a:latin typeface="Georgia" pitchFamily="18" charset="0"/>
              </a:rPr>
              <a:t>3. Безнең әбиләр дә уйнап үскән.  </a:t>
            </a:r>
            <a:endParaRPr lang="en-US" sz="3200" dirty="0" smtClean="0">
              <a:solidFill>
                <a:schemeClr val="tx1"/>
              </a:solidFill>
              <a:latin typeface="Georgia" pitchFamily="18" charset="0"/>
            </a:endParaRPr>
          </a:p>
          <a:p>
            <a:pPr marL="45720" indent="0" algn="ctr">
              <a:buNone/>
            </a:pPr>
            <a:r>
              <a:rPr lang="tt-RU" sz="3200" dirty="0" smtClean="0">
                <a:solidFill>
                  <a:schemeClr val="tx1"/>
                </a:solidFill>
                <a:latin typeface="Times New Roman" pitchFamily="18" charset="0"/>
                <a:cs typeface="Times New Roman" pitchFamily="18" charset="0"/>
              </a:rPr>
              <a:t>4. Кызлар </a:t>
            </a:r>
            <a:r>
              <a:rPr lang="tt-RU" sz="3200" dirty="0">
                <a:solidFill>
                  <a:schemeClr val="tx1"/>
                </a:solidFill>
                <a:latin typeface="Times New Roman" pitchFamily="18" charset="0"/>
                <a:cs typeface="Times New Roman" pitchFamily="18" charset="0"/>
              </a:rPr>
              <a:t>һәм малайлар </a:t>
            </a:r>
            <a:r>
              <a:rPr lang="tt-RU" sz="3200" dirty="0" smtClean="0">
                <a:solidFill>
                  <a:schemeClr val="tx1"/>
                </a:solidFill>
                <a:latin typeface="Times New Roman" pitchFamily="18" charset="0"/>
                <a:cs typeface="Times New Roman" pitchFamily="18" charset="0"/>
              </a:rPr>
              <a:t>уенчыклары.</a:t>
            </a:r>
          </a:p>
          <a:p>
            <a:pPr marL="45720" indent="0" algn="ctr">
              <a:buNone/>
            </a:pPr>
            <a:r>
              <a:rPr lang="tt-RU" sz="3200" dirty="0">
                <a:solidFill>
                  <a:schemeClr val="tx1"/>
                </a:solidFill>
                <a:latin typeface="Georgia" pitchFamily="18" charset="0"/>
              </a:rPr>
              <a:t>5</a:t>
            </a:r>
            <a:r>
              <a:rPr lang="tt-RU" sz="3200" dirty="0" smtClean="0">
                <a:solidFill>
                  <a:schemeClr val="tx1"/>
                </a:solidFill>
                <a:latin typeface="Georgia" pitchFamily="18" charset="0"/>
              </a:rPr>
              <a:t>. Бүгенге көн балаларының шөгыл</a:t>
            </a:r>
            <a:r>
              <a:rPr lang="ru-RU" sz="3200" dirty="0">
                <a:solidFill>
                  <a:schemeClr val="tx1"/>
                </a:solidFill>
                <a:latin typeface="Georgia" pitchFamily="18" charset="0"/>
              </a:rPr>
              <a:t>ь</a:t>
            </a:r>
            <a:r>
              <a:rPr lang="tt-RU" sz="3200" dirty="0" smtClean="0">
                <a:solidFill>
                  <a:schemeClr val="tx1"/>
                </a:solidFill>
                <a:latin typeface="Georgia" pitchFamily="18" charset="0"/>
              </a:rPr>
              <a:t>ләре.</a:t>
            </a:r>
          </a:p>
          <a:p>
            <a:pPr marL="45720" indent="0" algn="ctr">
              <a:buNone/>
            </a:pPr>
            <a:r>
              <a:rPr lang="tt-RU" sz="3200" dirty="0">
                <a:solidFill>
                  <a:schemeClr val="tx1"/>
                </a:solidFill>
                <a:latin typeface="Georgia" pitchFamily="18" charset="0"/>
              </a:rPr>
              <a:t>6</a:t>
            </a:r>
            <a:r>
              <a:rPr lang="tt-RU" sz="3200" dirty="0" smtClean="0">
                <a:solidFill>
                  <a:schemeClr val="tx1"/>
                </a:solidFill>
                <a:latin typeface="Georgia" pitchFamily="18" charset="0"/>
              </a:rPr>
              <a:t>. Нәтиҗә.                                   </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409837"/>
            <a:ext cx="1549539" cy="223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05876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332656"/>
            <a:ext cx="3960440" cy="6336704"/>
          </a:xfrm>
        </p:spPr>
        <p:txBody>
          <a:bodyPr/>
          <a:lstStyle/>
          <a:p>
            <a:pPr marL="0" indent="0" algn="ctr">
              <a:buNone/>
            </a:pPr>
            <a:r>
              <a:rPr lang="tt-RU" sz="1800" dirty="0">
                <a:latin typeface="Times New Roman" pitchFamily="18" charset="0"/>
                <a:cs typeface="Times New Roman" pitchFamily="18" charset="0"/>
              </a:rPr>
              <a:t/>
            </a:r>
            <a:br>
              <a:rPr lang="tt-RU" sz="1800" dirty="0">
                <a:latin typeface="Times New Roman" pitchFamily="18" charset="0"/>
                <a:cs typeface="Times New Roman" pitchFamily="18" charset="0"/>
              </a:rPr>
            </a:br>
            <a:r>
              <a:rPr lang="tt-RU" sz="2000" dirty="0">
                <a:solidFill>
                  <a:schemeClr val="tx1"/>
                </a:solidFill>
                <a:latin typeface="Times New Roman" pitchFamily="18" charset="0"/>
                <a:cs typeface="Times New Roman" pitchFamily="18" charset="0"/>
              </a:rPr>
              <a:t> </a:t>
            </a:r>
            <a:r>
              <a:rPr lang="tt-RU" sz="2000" dirty="0" smtClean="0">
                <a:solidFill>
                  <a:schemeClr val="tx1"/>
                </a:solidFill>
                <a:latin typeface="Times New Roman" pitchFamily="18" charset="0"/>
                <a:cs typeface="Times New Roman" pitchFamily="18" charset="0"/>
              </a:rPr>
              <a:t>        </a:t>
            </a:r>
            <a:r>
              <a:rPr lang="tt-RU" sz="2400" b="0" dirty="0" smtClean="0">
                <a:solidFill>
                  <a:schemeClr val="tx1"/>
                </a:solidFill>
                <a:latin typeface="Times New Roman" pitchFamily="18" charset="0"/>
                <a:cs typeface="Times New Roman" pitchFamily="18" charset="0"/>
              </a:rPr>
              <a:t>Малайларның </a:t>
            </a:r>
            <a:r>
              <a:rPr lang="tt-RU" sz="2400" b="0" dirty="0">
                <a:solidFill>
                  <a:schemeClr val="tx1"/>
                </a:solidFill>
                <a:latin typeface="Times New Roman" pitchFamily="18" charset="0"/>
                <a:cs typeface="Times New Roman" pitchFamily="18" charset="0"/>
              </a:rPr>
              <a:t>да, </a:t>
            </a:r>
            <a:r>
              <a:rPr lang="tt-RU" sz="2400" b="0" dirty="0" smtClean="0">
                <a:solidFill>
                  <a:schemeClr val="tx1"/>
                </a:solidFill>
                <a:latin typeface="Times New Roman" pitchFamily="18" charset="0"/>
                <a:cs typeface="Times New Roman" pitchFamily="18" charset="0"/>
              </a:rPr>
              <a:t>кызларның </a:t>
            </a:r>
            <a:r>
              <a:rPr lang="tt-RU" sz="2400" b="0" dirty="0">
                <a:solidFill>
                  <a:schemeClr val="tx1"/>
                </a:solidFill>
                <a:latin typeface="Times New Roman" pitchFamily="18" charset="0"/>
                <a:cs typeface="Times New Roman" pitchFamily="18" charset="0"/>
              </a:rPr>
              <a:t>да яраткан уенчыгы – </a:t>
            </a:r>
            <a:r>
              <a:rPr lang="tt-RU" sz="2400" dirty="0" smtClean="0">
                <a:solidFill>
                  <a:schemeClr val="tx1"/>
                </a:solidFill>
                <a:latin typeface="Times New Roman" pitchFamily="18" charset="0"/>
                <a:cs typeface="Times New Roman" pitchFamily="18" charset="0"/>
              </a:rPr>
              <a:t>“физкультурник”.</a:t>
            </a:r>
            <a:r>
              <a:rPr lang="tt-RU" sz="2400" b="0" dirty="0" smtClean="0">
                <a:solidFill>
                  <a:schemeClr val="tx1"/>
                </a:solidFill>
                <a:latin typeface="Times New Roman" pitchFamily="18" charset="0"/>
                <a:cs typeface="Times New Roman" pitchFamily="18" charset="0"/>
              </a:rPr>
              <a:t> </a:t>
            </a:r>
            <a:br>
              <a:rPr lang="tt-RU" sz="2400" b="0" dirty="0" smtClean="0">
                <a:solidFill>
                  <a:schemeClr val="tx1"/>
                </a:solidFill>
                <a:latin typeface="Times New Roman" pitchFamily="18" charset="0"/>
                <a:cs typeface="Times New Roman" pitchFamily="18" charset="0"/>
              </a:rPr>
            </a:br>
            <a:r>
              <a:rPr lang="tt-RU" sz="2400" b="0" dirty="0" smtClean="0">
                <a:solidFill>
                  <a:schemeClr val="tx1"/>
                </a:solidFill>
                <a:latin typeface="Times New Roman" pitchFamily="18" charset="0"/>
                <a:cs typeface="Times New Roman" pitchFamily="18" charset="0"/>
              </a:rPr>
              <a:t>Уенчык </a:t>
            </a:r>
            <a:r>
              <a:rPr lang="tt-RU" sz="2400" b="0" dirty="0">
                <a:solidFill>
                  <a:schemeClr val="tx1"/>
                </a:solidFill>
                <a:latin typeface="Times New Roman" pitchFamily="18" charset="0"/>
                <a:cs typeface="Times New Roman" pitchFamily="18" charset="0"/>
              </a:rPr>
              <a:t>якынча 20 </a:t>
            </a:r>
            <a:r>
              <a:rPr lang="tt-RU" sz="2400" b="0" dirty="0" smtClean="0">
                <a:solidFill>
                  <a:schemeClr val="tx1"/>
                </a:solidFill>
                <a:latin typeface="Times New Roman" pitchFamily="18" charset="0"/>
                <a:cs typeface="Times New Roman" pitchFamily="18" charset="0"/>
              </a:rPr>
              <a:t>см биеклектә булган, һәр буыннан </a:t>
            </a:r>
            <a:r>
              <a:rPr lang="tt-RU" sz="2400" b="0" dirty="0">
                <a:solidFill>
                  <a:schemeClr val="tx1"/>
                </a:solidFill>
                <a:latin typeface="Times New Roman" pitchFamily="18" charset="0"/>
                <a:cs typeface="Times New Roman" pitchFamily="18" charset="0"/>
              </a:rPr>
              <a:t>бөкләнгән. </a:t>
            </a:r>
            <a:r>
              <a:rPr lang="tt-RU" sz="2400" b="0" dirty="0" smtClean="0">
                <a:solidFill>
                  <a:schemeClr val="tx1"/>
                </a:solidFill>
                <a:latin typeface="Times New Roman" pitchFamily="18" charset="0"/>
                <a:cs typeface="Times New Roman" pitchFamily="18" charset="0"/>
              </a:rPr>
              <a:t>Аны, </a:t>
            </a:r>
            <a:r>
              <a:rPr lang="tt-RU" sz="2400" b="0" dirty="0">
                <a:solidFill>
                  <a:schemeClr val="tx1"/>
                </a:solidFill>
                <a:latin typeface="Times New Roman" pitchFamily="18" charset="0"/>
                <a:cs typeface="Times New Roman" pitchFamily="18" charset="0"/>
              </a:rPr>
              <a:t>ике </a:t>
            </a:r>
            <a:r>
              <a:rPr lang="tt-RU" sz="2400" b="0" dirty="0" smtClean="0">
                <a:solidFill>
                  <a:schemeClr val="tx1"/>
                </a:solidFill>
                <a:latin typeface="Times New Roman" pitchFamily="18" charset="0"/>
                <a:cs typeface="Times New Roman" pitchFamily="18" charset="0"/>
              </a:rPr>
              <a:t>кулга </a:t>
            </a:r>
            <a:r>
              <a:rPr lang="tt-RU" sz="2400" b="0" dirty="0">
                <a:solidFill>
                  <a:schemeClr val="tx1"/>
                </a:solidFill>
                <a:latin typeface="Times New Roman" pitchFamily="18" charset="0"/>
                <a:cs typeface="Times New Roman" pitchFamily="18" charset="0"/>
              </a:rPr>
              <a:t>җеп </a:t>
            </a:r>
            <a:r>
              <a:rPr lang="tt-RU" sz="2400" b="0" dirty="0" smtClean="0">
                <a:solidFill>
                  <a:schemeClr val="tx1"/>
                </a:solidFill>
                <a:latin typeface="Times New Roman" pitchFamily="18" charset="0"/>
                <a:cs typeface="Times New Roman" pitchFamily="18" charset="0"/>
              </a:rPr>
              <a:t>кигертеп, икешәр бармак белән хәрәкәтләндергәннәр. Шул вакытта </a:t>
            </a:r>
            <a:r>
              <a:rPr lang="tt-RU" sz="2400" b="0" dirty="0">
                <a:solidFill>
                  <a:schemeClr val="tx1"/>
                </a:solidFill>
                <a:latin typeface="Times New Roman" pitchFamily="18" charset="0"/>
                <a:cs typeface="Times New Roman" pitchFamily="18" charset="0"/>
              </a:rPr>
              <a:t>ул төрле </a:t>
            </a:r>
            <a:r>
              <a:rPr lang="tt-RU" sz="2400" b="0" dirty="0" smtClean="0">
                <a:solidFill>
                  <a:schemeClr val="tx1"/>
                </a:solidFill>
                <a:latin typeface="Times New Roman" pitchFamily="18" charset="0"/>
                <a:cs typeface="Times New Roman" pitchFamily="18" charset="0"/>
              </a:rPr>
              <a:t>акробатик </a:t>
            </a:r>
            <a:r>
              <a:rPr lang="tt-RU" sz="2400" b="0" dirty="0">
                <a:solidFill>
                  <a:schemeClr val="tx1"/>
                </a:solidFill>
                <a:latin typeface="Times New Roman" pitchFamily="18" charset="0"/>
                <a:cs typeface="Times New Roman" pitchFamily="18" charset="0"/>
              </a:rPr>
              <a:t>күнегүләр </a:t>
            </a:r>
            <a:r>
              <a:rPr lang="tt-RU" sz="2400" b="0" dirty="0" smtClean="0">
                <a:solidFill>
                  <a:schemeClr val="tx1"/>
                </a:solidFill>
                <a:latin typeface="Times New Roman" pitchFamily="18" charset="0"/>
                <a:cs typeface="Times New Roman" pitchFamily="18" charset="0"/>
              </a:rPr>
              <a:t>“ясаган”. </a:t>
            </a:r>
            <a:r>
              <a:rPr lang="tt-RU" sz="1800" b="0" dirty="0" smtClean="0">
                <a:solidFill>
                  <a:schemeClr val="tx1"/>
                </a:solidFill>
                <a:latin typeface="Times New Roman" pitchFamily="18" charset="0"/>
                <a:cs typeface="Times New Roman" pitchFamily="18" charset="0"/>
              </a:rPr>
              <a:t>	</a:t>
            </a:r>
            <a:br>
              <a:rPr lang="tt-RU" sz="1800" b="0" dirty="0" smtClean="0">
                <a:solidFill>
                  <a:schemeClr val="tx1"/>
                </a:solidFill>
                <a:latin typeface="Times New Roman" pitchFamily="18" charset="0"/>
                <a:cs typeface="Times New Roman" pitchFamily="18" charset="0"/>
              </a:rPr>
            </a:br>
            <a:r>
              <a:rPr lang="tt-RU" sz="2400" dirty="0">
                <a:solidFill>
                  <a:schemeClr val="tx1"/>
                </a:solidFill>
                <a:latin typeface="Times New Roman" pitchFamily="18" charset="0"/>
                <a:cs typeface="Times New Roman" pitchFamily="18" charset="0"/>
              </a:rPr>
              <a:t>Ә</a:t>
            </a:r>
            <a:r>
              <a:rPr lang="tt-RU" sz="2400" dirty="0" smtClean="0">
                <a:solidFill>
                  <a:schemeClr val="tx1"/>
                </a:solidFill>
                <a:latin typeface="Times New Roman" pitchFamily="18" charset="0"/>
                <a:cs typeface="Times New Roman" pitchFamily="18" charset="0"/>
              </a:rPr>
              <a:t>кият персонажлары.  </a:t>
            </a:r>
            <a:r>
              <a:rPr lang="tt-RU" sz="2400" b="0" dirty="0" smtClean="0">
                <a:solidFill>
                  <a:schemeClr val="tx1"/>
                </a:solidFill>
                <a:latin typeface="Times New Roman" pitchFamily="18" charset="0"/>
                <a:cs typeface="Times New Roman" pitchFamily="18" charset="0"/>
              </a:rPr>
              <a:t>Аскарова </a:t>
            </a:r>
            <a:r>
              <a:rPr lang="tt-RU" sz="2400" b="0" dirty="0">
                <a:solidFill>
                  <a:schemeClr val="tx1"/>
                </a:solidFill>
                <a:latin typeface="Times New Roman" pitchFamily="18" charset="0"/>
                <a:cs typeface="Times New Roman" pitchFamily="18" charset="0"/>
              </a:rPr>
              <a:t>Диләрәнең бабасы Габит </a:t>
            </a:r>
            <a:r>
              <a:rPr lang="tt-RU" sz="2400" b="0" dirty="0" smtClean="0">
                <a:solidFill>
                  <a:schemeClr val="tx1"/>
                </a:solidFill>
                <a:latin typeface="Times New Roman" pitchFamily="18" charset="0"/>
                <a:cs typeface="Times New Roman" pitchFamily="18" charset="0"/>
              </a:rPr>
              <a:t>абый (Дәвек авылы)  ясаган </a:t>
            </a:r>
            <a:r>
              <a:rPr lang="tt-RU" sz="2400" b="0" dirty="0">
                <a:solidFill>
                  <a:schemeClr val="tx1"/>
                </a:solidFill>
                <a:latin typeface="Times New Roman" pitchFamily="18" charset="0"/>
                <a:cs typeface="Times New Roman" pitchFamily="18" charset="0"/>
              </a:rPr>
              <a:t>уенчык.</a:t>
            </a:r>
            <a:br>
              <a:rPr lang="tt-RU" sz="2400" b="0" dirty="0">
                <a:solidFill>
                  <a:schemeClr val="tx1"/>
                </a:solidFill>
                <a:latin typeface="Times New Roman" pitchFamily="18" charset="0"/>
                <a:cs typeface="Times New Roman" pitchFamily="18" charset="0"/>
              </a:rPr>
            </a:br>
            <a:endParaRPr lang="ru-RU" sz="2400" b="0" dirty="0">
              <a:solidFill>
                <a:schemeClr val="tx1"/>
              </a:solidFill>
              <a:latin typeface="Times New Roman" pitchFamily="18" charset="0"/>
              <a:cs typeface="Times New Roman" pitchFamily="18" charset="0"/>
            </a:endParaRPr>
          </a:p>
        </p:txBody>
      </p:sp>
      <p:pic>
        <p:nvPicPr>
          <p:cNvPr id="4" name="Объект 3"/>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l="12162" r="13928"/>
          <a:stretch/>
        </p:blipFill>
        <p:spPr>
          <a:xfrm>
            <a:off x="539552" y="548680"/>
            <a:ext cx="4104456" cy="4183388"/>
          </a:xfrm>
          <a:ln>
            <a:solidFill>
              <a:schemeClr val="accent1"/>
            </a:solidFill>
          </a:ln>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4869160"/>
            <a:ext cx="3312368" cy="171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21181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Текст 7"/>
          <p:cNvSpPr>
            <a:spLocks noGrp="1"/>
          </p:cNvSpPr>
          <p:nvPr>
            <p:ph type="body" idx="1"/>
          </p:nvPr>
        </p:nvSpPr>
        <p:spPr>
          <a:xfrm>
            <a:off x="467544" y="1412776"/>
            <a:ext cx="3672408" cy="2376264"/>
          </a:xfrm>
        </p:spPr>
        <p:txBody>
          <a:bodyPr/>
          <a:lstStyle/>
          <a:p>
            <a:r>
              <a:rPr lang="tt-RU" sz="2800" dirty="0" smtClean="0">
                <a:solidFill>
                  <a:schemeClr val="tx1"/>
                </a:solidFill>
                <a:latin typeface="Times New Roman" pitchFamily="18" charset="0"/>
                <a:cs typeface="Times New Roman" pitchFamily="18" charset="0"/>
              </a:rPr>
              <a:t>Агач кыру станогында ясалган җиңел машина. Тәгәрмәчләре дә агач чөй белән беркетелгән.</a:t>
            </a:r>
            <a:endParaRPr lang="ru-RU" sz="2800" dirty="0">
              <a:solidFill>
                <a:schemeClr val="tx1"/>
              </a:solidFill>
              <a:latin typeface="Times New Roman" pitchFamily="18" charset="0"/>
              <a:cs typeface="Times New Roman" pitchFamily="18" charset="0"/>
            </a:endParaRPr>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95536" y="3994878"/>
            <a:ext cx="3348038" cy="2508951"/>
          </a:xfrm>
        </p:spPr>
      </p:pic>
      <p:sp>
        <p:nvSpPr>
          <p:cNvPr id="9" name="Текст 8"/>
          <p:cNvSpPr>
            <a:spLocks noGrp="1"/>
          </p:cNvSpPr>
          <p:nvPr>
            <p:ph type="body" sz="quarter" idx="3"/>
          </p:nvPr>
        </p:nvSpPr>
        <p:spPr>
          <a:xfrm>
            <a:off x="5796136" y="1412776"/>
            <a:ext cx="2808312" cy="2808312"/>
          </a:xfrm>
        </p:spPr>
        <p:txBody>
          <a:bodyPr/>
          <a:lstStyle/>
          <a:p>
            <a:endParaRPr lang="ru-RU" dirty="0"/>
          </a:p>
        </p:txBody>
      </p:sp>
      <p:pic>
        <p:nvPicPr>
          <p:cNvPr id="6" name="Объект 5"/>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167912" y="1350658"/>
            <a:ext cx="4004488" cy="3004610"/>
          </a:xfrm>
        </p:spPr>
      </p:pic>
      <p:sp>
        <p:nvSpPr>
          <p:cNvPr id="7" name="Заголовок 6"/>
          <p:cNvSpPr>
            <a:spLocks noGrp="1"/>
          </p:cNvSpPr>
          <p:nvPr>
            <p:ph type="title"/>
          </p:nvPr>
        </p:nvSpPr>
        <p:spPr>
          <a:xfrm>
            <a:off x="683569" y="260648"/>
            <a:ext cx="7622232" cy="792088"/>
          </a:xfrm>
        </p:spPr>
        <p:txBody>
          <a:bodyPr/>
          <a:lstStyle/>
          <a:p>
            <a:pPr algn="ctr"/>
            <a:r>
              <a:rPr lang="tt-RU" sz="4000" dirty="0" smtClean="0">
                <a:solidFill>
                  <a:schemeClr val="tx1"/>
                </a:solidFill>
                <a:latin typeface="Times New Roman" pitchFamily="18" charset="0"/>
                <a:cs typeface="Times New Roman" pitchFamily="18" charset="0"/>
              </a:rPr>
              <a:t>Кадерле истәлекләр</a:t>
            </a:r>
            <a:endParaRPr lang="ru-RU" sz="4000" dirty="0">
              <a:solidFill>
                <a:schemeClr val="tx1"/>
              </a:solidFill>
              <a:latin typeface="Times New Roman" pitchFamily="18" charset="0"/>
              <a:cs typeface="Times New Roman" pitchFamily="18" charset="0"/>
            </a:endParaRPr>
          </a:p>
        </p:txBody>
      </p:sp>
      <p:pic>
        <p:nvPicPr>
          <p:cNvPr id="2053" name="Picture 5" descr="C:\Users\Файруза\Desktop\папка\DSCN456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4160194"/>
            <a:ext cx="2654299" cy="2373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3618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539552" y="1412776"/>
            <a:ext cx="3096344" cy="1224136"/>
          </a:xfrm>
        </p:spPr>
        <p:txBody>
          <a:bodyPr/>
          <a:lstStyle/>
          <a:p>
            <a:r>
              <a:rPr lang="tt-RU" dirty="0" smtClean="0">
                <a:solidFill>
                  <a:schemeClr val="tx1"/>
                </a:solidFill>
                <a:latin typeface="Times New Roman" pitchFamily="18" charset="0"/>
                <a:cs typeface="Times New Roman" pitchFamily="18" charset="0"/>
              </a:rPr>
              <a:t>Пластмассадан ясалган песи уенчыгы</a:t>
            </a:r>
            <a:endParaRPr lang="ru-RU" dirty="0">
              <a:solidFill>
                <a:schemeClr val="tx1"/>
              </a:solidFill>
              <a:latin typeface="Times New Roman" pitchFamily="18" charset="0"/>
              <a:cs typeface="Times New Roman" pitchFamily="18" charset="0"/>
            </a:endParaRPr>
          </a:p>
        </p:txBody>
      </p:sp>
      <p:pic>
        <p:nvPicPr>
          <p:cNvPr id="9"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rot="5400000">
            <a:off x="466862" y="3141650"/>
            <a:ext cx="3821859" cy="2812383"/>
          </a:xfrm>
        </p:spPr>
      </p:pic>
      <p:sp>
        <p:nvSpPr>
          <p:cNvPr id="4" name="Текст 3"/>
          <p:cNvSpPr>
            <a:spLocks noGrp="1"/>
          </p:cNvSpPr>
          <p:nvPr>
            <p:ph type="body" sz="quarter" idx="3"/>
          </p:nvPr>
        </p:nvSpPr>
        <p:spPr>
          <a:xfrm>
            <a:off x="4139952" y="1052736"/>
            <a:ext cx="4680520" cy="1224136"/>
          </a:xfrm>
        </p:spPr>
        <p:txBody>
          <a:bodyPr/>
          <a:lstStyle/>
          <a:p>
            <a:r>
              <a:rPr lang="tt-RU" dirty="0" smtClean="0">
                <a:solidFill>
                  <a:schemeClr val="tx1"/>
                </a:solidFill>
                <a:latin typeface="Times New Roman" pitchFamily="18" charset="0"/>
                <a:cs typeface="Times New Roman" pitchFamily="18" charset="0"/>
              </a:rPr>
              <a:t>Гөлек авылыннан Мәснәви Мулланур улы  Әхмәтзыяев ясаган агач курчак</a:t>
            </a:r>
            <a:endParaRPr lang="ru-RU" dirty="0">
              <a:solidFill>
                <a:schemeClr val="tx1"/>
              </a:solidFill>
              <a:latin typeface="Times New Roman" pitchFamily="18" charset="0"/>
              <a:cs typeface="Times New Roman" pitchFamily="18" charset="0"/>
            </a:endParaRPr>
          </a:p>
        </p:txBody>
      </p:sp>
      <p:pic>
        <p:nvPicPr>
          <p:cNvPr id="10" name="Объект 5"/>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004048" y="2348880"/>
            <a:ext cx="3096344" cy="4135961"/>
          </a:xfrm>
        </p:spPr>
      </p:pic>
      <p:sp>
        <p:nvSpPr>
          <p:cNvPr id="6" name="Заголовок 5"/>
          <p:cNvSpPr>
            <a:spLocks noGrp="1"/>
          </p:cNvSpPr>
          <p:nvPr>
            <p:ph type="title"/>
          </p:nvPr>
        </p:nvSpPr>
        <p:spPr>
          <a:xfrm>
            <a:off x="539552" y="332656"/>
            <a:ext cx="8136903" cy="792088"/>
          </a:xfrm>
        </p:spPr>
        <p:txBody>
          <a:bodyPr/>
          <a:lstStyle/>
          <a:p>
            <a:pPr algn="ctr"/>
            <a:r>
              <a:rPr lang="tt-RU" sz="3200" dirty="0" smtClean="0">
                <a:solidFill>
                  <a:schemeClr val="tx1"/>
                </a:solidFill>
                <a:latin typeface="Times New Roman" pitchFamily="18" charset="0"/>
                <a:cs typeface="Times New Roman" pitchFamily="18" charset="0"/>
              </a:rPr>
              <a:t>Алар- әбием балачагыннан...</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9393325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395536" y="5157192"/>
            <a:ext cx="4094168" cy="1440160"/>
          </a:xfrm>
        </p:spPr>
        <p:txBody>
          <a:bodyPr/>
          <a:lstStyle/>
          <a:p>
            <a:endParaRPr lang="tt-RU" sz="2000" dirty="0" smtClean="0"/>
          </a:p>
          <a:p>
            <a:endParaRPr lang="tt-RU" sz="2000" dirty="0" smtClean="0"/>
          </a:p>
          <a:p>
            <a:endParaRPr lang="tt-RU" sz="2000" dirty="0" smtClean="0"/>
          </a:p>
          <a:p>
            <a:endParaRPr lang="tt-RU" sz="2000" dirty="0" smtClean="0"/>
          </a:p>
          <a:p>
            <a:endParaRPr lang="tt-RU" sz="2000" dirty="0" smtClean="0"/>
          </a:p>
          <a:p>
            <a:endParaRPr lang="tt-RU" sz="2000" dirty="0" smtClean="0"/>
          </a:p>
          <a:p>
            <a:endParaRPr lang="tt-RU" sz="2000" dirty="0" smtClean="0"/>
          </a:p>
          <a:p>
            <a:endParaRPr lang="tt-RU" sz="2000" dirty="0" smtClean="0"/>
          </a:p>
          <a:p>
            <a:endParaRPr lang="tt-RU" sz="2000" dirty="0" smtClean="0"/>
          </a:p>
          <a:p>
            <a:endParaRPr lang="tt-RU" dirty="0" smtClean="0">
              <a:solidFill>
                <a:schemeClr val="tx1"/>
              </a:solidFill>
              <a:latin typeface="Times New Roman" pitchFamily="18" charset="0"/>
              <a:cs typeface="Times New Roman" pitchFamily="18" charset="0"/>
            </a:endParaRPr>
          </a:p>
          <a:p>
            <a:endParaRPr lang="tt-RU" dirty="0">
              <a:solidFill>
                <a:schemeClr val="tx1"/>
              </a:solidFill>
              <a:latin typeface="Times New Roman" pitchFamily="18" charset="0"/>
              <a:cs typeface="Times New Roman" pitchFamily="18" charset="0"/>
            </a:endParaRPr>
          </a:p>
          <a:p>
            <a:endParaRPr lang="tt-RU" dirty="0" smtClean="0">
              <a:solidFill>
                <a:schemeClr val="tx1"/>
              </a:solidFill>
              <a:latin typeface="Times New Roman" pitchFamily="18" charset="0"/>
              <a:cs typeface="Times New Roman" pitchFamily="18" charset="0"/>
            </a:endParaRPr>
          </a:p>
          <a:p>
            <a:endParaRPr lang="tt-RU" dirty="0" smtClean="0">
              <a:solidFill>
                <a:schemeClr val="tx1"/>
              </a:solidFill>
              <a:latin typeface="Times New Roman" pitchFamily="18" charset="0"/>
              <a:cs typeface="Times New Roman" pitchFamily="18" charset="0"/>
            </a:endParaRPr>
          </a:p>
          <a:p>
            <a:endParaRPr lang="tt-RU" dirty="0">
              <a:solidFill>
                <a:schemeClr val="tx1"/>
              </a:solidFill>
              <a:latin typeface="Times New Roman" pitchFamily="18" charset="0"/>
              <a:cs typeface="Times New Roman" pitchFamily="18" charset="0"/>
            </a:endParaRPr>
          </a:p>
          <a:p>
            <a:r>
              <a:rPr lang="tt-RU" dirty="0" smtClean="0">
                <a:solidFill>
                  <a:schemeClr val="tx1"/>
                </a:solidFill>
                <a:latin typeface="Times New Roman" pitchFamily="18" charset="0"/>
                <a:cs typeface="Times New Roman" pitchFamily="18" charset="0"/>
              </a:rPr>
              <a:t>Коштай. ( Әкият героеның күлмәге- каурый)</a:t>
            </a:r>
            <a:endParaRPr lang="tt-RU" dirty="0" smtClean="0">
              <a:solidFill>
                <a:schemeClr val="tx1"/>
              </a:solidFill>
              <a:latin typeface="Times New Roman" pitchFamily="18" charset="0"/>
              <a:cs typeface="Times New Roman" pitchFamily="18" charset="0"/>
            </a:endParaRPr>
          </a:p>
          <a:p>
            <a:r>
              <a:rPr lang="tt-RU" sz="2000" dirty="0" smtClean="0">
                <a:solidFill>
                  <a:schemeClr val="tx1"/>
                </a:solidFill>
                <a:latin typeface="Times New Roman" pitchFamily="18" charset="0"/>
                <a:cs typeface="Times New Roman" pitchFamily="18" charset="0"/>
              </a:rPr>
              <a:t>Автор: Айгөл </a:t>
            </a:r>
            <a:r>
              <a:rPr lang="tt-RU" sz="2000" dirty="0" smtClean="0">
                <a:solidFill>
                  <a:schemeClr val="tx1"/>
                </a:solidFill>
                <a:latin typeface="Times New Roman" pitchFamily="18" charset="0"/>
                <a:cs typeface="Times New Roman" pitchFamily="18" charset="0"/>
              </a:rPr>
              <a:t>Хәсәншина</a:t>
            </a:r>
            <a:endParaRPr lang="tt-RU" sz="2000" dirty="0" smtClean="0">
              <a:solidFill>
                <a:schemeClr val="tx1"/>
              </a:solidFill>
              <a:latin typeface="Times New Roman" pitchFamily="18" charset="0"/>
              <a:cs typeface="Times New Roman" pitchFamily="18" charset="0"/>
            </a:endParaRPr>
          </a:p>
          <a:p>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60032" y="1970479"/>
            <a:ext cx="2592288" cy="3457841"/>
          </a:xfrm>
        </p:spPr>
      </p:pic>
      <p:sp>
        <p:nvSpPr>
          <p:cNvPr id="4" name="Текст 3"/>
          <p:cNvSpPr>
            <a:spLocks noGrp="1"/>
          </p:cNvSpPr>
          <p:nvPr>
            <p:ph type="body" sz="quarter" idx="3"/>
          </p:nvPr>
        </p:nvSpPr>
        <p:spPr>
          <a:xfrm>
            <a:off x="4860032" y="5445224"/>
            <a:ext cx="3816424" cy="1224136"/>
          </a:xfrm>
        </p:spPr>
        <p:txBody>
          <a:bodyPr/>
          <a:lstStyle/>
          <a:p>
            <a:r>
              <a:rPr lang="tt-RU" dirty="0" smtClean="0">
                <a:solidFill>
                  <a:schemeClr val="tx1"/>
                </a:solidFill>
                <a:latin typeface="Times New Roman" pitchFamily="18" charset="0"/>
                <a:cs typeface="Times New Roman" pitchFamily="18" charset="0"/>
              </a:rPr>
              <a:t>Ут </a:t>
            </a:r>
            <a:r>
              <a:rPr lang="tt-RU" dirty="0" smtClean="0">
                <a:solidFill>
                  <a:schemeClr val="tx1"/>
                </a:solidFill>
                <a:latin typeface="Times New Roman" pitchFamily="18" charset="0"/>
                <a:cs typeface="Times New Roman" pitchFamily="18" charset="0"/>
              </a:rPr>
              <a:t>чәчәге</a:t>
            </a:r>
            <a:r>
              <a:rPr lang="en-US" dirty="0" smtClean="0">
                <a:solidFill>
                  <a:schemeClr val="tx1"/>
                </a:solidFill>
                <a:latin typeface="Times New Roman" pitchFamily="18" charset="0"/>
                <a:cs typeface="Times New Roman" pitchFamily="18" charset="0"/>
              </a:rPr>
              <a:t> (</a:t>
            </a:r>
            <a:r>
              <a:rPr lang="tt-RU" dirty="0" smtClean="0">
                <a:solidFill>
                  <a:schemeClr val="tx1"/>
                </a:solidFill>
                <a:latin typeface="Times New Roman" pitchFamily="18" charset="0"/>
                <a:cs typeface="Times New Roman" pitchFamily="18" charset="0"/>
              </a:rPr>
              <a:t>агач) </a:t>
            </a:r>
            <a:endParaRPr lang="tt-RU" dirty="0" smtClean="0">
              <a:solidFill>
                <a:schemeClr val="tx1"/>
              </a:solidFill>
              <a:latin typeface="Times New Roman" pitchFamily="18" charset="0"/>
              <a:cs typeface="Times New Roman" pitchFamily="18" charset="0"/>
            </a:endParaRPr>
          </a:p>
          <a:p>
            <a:r>
              <a:rPr lang="tt-RU" sz="2000" dirty="0" smtClean="0">
                <a:solidFill>
                  <a:schemeClr val="tx1"/>
                </a:solidFill>
                <a:latin typeface="Times New Roman" pitchFamily="18" charset="0"/>
                <a:cs typeface="Times New Roman" pitchFamily="18" charset="0"/>
              </a:rPr>
              <a:t>Автор: Мөхәммәтҗанов Хәйдәр</a:t>
            </a:r>
            <a:endParaRPr lang="ru-RU" sz="2000" dirty="0">
              <a:solidFill>
                <a:schemeClr val="tx1"/>
              </a:solidFill>
              <a:latin typeface="Times New Roman" pitchFamily="18" charset="0"/>
              <a:cs typeface="Times New Roman" pitchFamily="18" charset="0"/>
            </a:endParaRPr>
          </a:p>
        </p:txBody>
      </p:sp>
      <p:pic>
        <p:nvPicPr>
          <p:cNvPr id="2050" name="Picture 2"/>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323528" y="548679"/>
            <a:ext cx="3312368" cy="4421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Заголовок 5"/>
          <p:cNvSpPr>
            <a:spLocks noGrp="1"/>
          </p:cNvSpPr>
          <p:nvPr>
            <p:ph type="title"/>
          </p:nvPr>
        </p:nvSpPr>
        <p:spPr>
          <a:xfrm>
            <a:off x="4283968" y="476672"/>
            <a:ext cx="4320480" cy="1224136"/>
          </a:xfrm>
        </p:spPr>
        <p:txBody>
          <a:bodyPr/>
          <a:lstStyle/>
          <a:p>
            <a:pPr algn="l"/>
            <a:r>
              <a:rPr lang="tt-RU" sz="3600" dirty="0" smtClean="0">
                <a:solidFill>
                  <a:schemeClr val="tx1"/>
                </a:solidFill>
                <a:latin typeface="Times New Roman" pitchFamily="18" charset="0"/>
                <a:cs typeface="Times New Roman" pitchFamily="18" charset="0"/>
              </a:rPr>
              <a:t>Сәләтлеләр хезмәте</a:t>
            </a:r>
            <a:endParaRPr lang="ru-RU" sz="36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1470699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395536" y="1772816"/>
            <a:ext cx="3346704" cy="639762"/>
          </a:xfrm>
        </p:spPr>
        <p:txBody>
          <a:bodyPr/>
          <a:lstStyle/>
          <a:p>
            <a:r>
              <a:rPr lang="tt-RU" sz="3200" u="sng" dirty="0" smtClean="0">
                <a:solidFill>
                  <a:schemeClr val="tx1"/>
                </a:solidFill>
                <a:latin typeface="Times New Roman" pitchFamily="18" charset="0"/>
                <a:cs typeface="Times New Roman" pitchFamily="18" charset="0"/>
              </a:rPr>
              <a:t>Зыянлы </a:t>
            </a:r>
            <a:endParaRPr lang="ru-RU" sz="3200" u="sng" dirty="0">
              <a:solidFill>
                <a:schemeClr val="tx1"/>
              </a:solidFill>
              <a:latin typeface="Times New Roman" pitchFamily="18" charset="0"/>
              <a:cs typeface="Times New Roman" pitchFamily="18" charset="0"/>
            </a:endParaRPr>
          </a:p>
        </p:txBody>
      </p:sp>
      <p:sp>
        <p:nvSpPr>
          <p:cNvPr id="3" name="Объект 2"/>
          <p:cNvSpPr>
            <a:spLocks noGrp="1"/>
          </p:cNvSpPr>
          <p:nvPr>
            <p:ph sz="half" idx="2"/>
          </p:nvPr>
        </p:nvSpPr>
        <p:spPr>
          <a:xfrm>
            <a:off x="683568" y="2564904"/>
            <a:ext cx="3346704" cy="2815208"/>
          </a:xfrm>
        </p:spPr>
        <p:txBody>
          <a:bodyPr>
            <a:normAutofit fontScale="85000" lnSpcReduction="10000"/>
          </a:bodyPr>
          <a:lstStyle/>
          <a:p>
            <a:pPr marL="45720" indent="0">
              <a:buNone/>
            </a:pPr>
            <a:r>
              <a:rPr lang="tt-RU" sz="3800" b="1" dirty="0" smtClean="0">
                <a:solidFill>
                  <a:schemeClr val="tx1"/>
                </a:solidFill>
                <a:latin typeface="Times New Roman" pitchFamily="18" charset="0"/>
                <a:cs typeface="Times New Roman" pitchFamily="18" charset="0"/>
              </a:rPr>
              <a:t>Телефон уеннары.</a:t>
            </a:r>
          </a:p>
          <a:p>
            <a:pPr marL="45720" indent="0">
              <a:buNone/>
            </a:pPr>
            <a:r>
              <a:rPr lang="tt-RU" sz="3800" b="1" dirty="0" smtClean="0">
                <a:solidFill>
                  <a:schemeClr val="tx1"/>
                </a:solidFill>
                <a:latin typeface="Times New Roman" pitchFamily="18" charset="0"/>
                <a:cs typeface="Times New Roman" pitchFamily="18" charset="0"/>
              </a:rPr>
              <a:t>Компьютер уеннары.</a:t>
            </a:r>
          </a:p>
          <a:p>
            <a:pPr marL="45720" indent="0">
              <a:buNone/>
            </a:pPr>
            <a:r>
              <a:rPr lang="tt-RU" sz="3800" b="1" dirty="0" smtClean="0">
                <a:solidFill>
                  <a:schemeClr val="tx1"/>
                </a:solidFill>
                <a:latin typeface="Times New Roman" pitchFamily="18" charset="0"/>
                <a:cs typeface="Times New Roman" pitchFamily="18" charset="0"/>
              </a:rPr>
              <a:t>Телевизор карау.</a:t>
            </a:r>
          </a:p>
          <a:p>
            <a:pPr marL="45720" indent="0">
              <a:buNone/>
            </a:pPr>
            <a:endParaRPr lang="ru-RU" sz="2400" dirty="0"/>
          </a:p>
        </p:txBody>
      </p:sp>
      <p:sp>
        <p:nvSpPr>
          <p:cNvPr id="4" name="Текст 3"/>
          <p:cNvSpPr>
            <a:spLocks noGrp="1"/>
          </p:cNvSpPr>
          <p:nvPr>
            <p:ph type="body" sz="quarter" idx="3"/>
          </p:nvPr>
        </p:nvSpPr>
        <p:spPr>
          <a:xfrm>
            <a:off x="4644008" y="2276872"/>
            <a:ext cx="3346704" cy="792088"/>
          </a:xfrm>
        </p:spPr>
        <p:txBody>
          <a:bodyPr/>
          <a:lstStyle/>
          <a:p>
            <a:endParaRPr lang="tt-RU" dirty="0" smtClean="0">
              <a:latin typeface="Times New Roman" pitchFamily="18" charset="0"/>
              <a:cs typeface="Times New Roman" pitchFamily="18" charset="0"/>
            </a:endParaRPr>
          </a:p>
          <a:p>
            <a:endParaRPr lang="tt-RU" dirty="0">
              <a:latin typeface="Times New Roman" pitchFamily="18" charset="0"/>
              <a:cs typeface="Times New Roman" pitchFamily="18" charset="0"/>
            </a:endParaRPr>
          </a:p>
          <a:p>
            <a:r>
              <a:rPr lang="tt-RU" sz="3200" u="sng" dirty="0" smtClean="0">
                <a:solidFill>
                  <a:schemeClr val="tx1"/>
                </a:solidFill>
                <a:latin typeface="Times New Roman" pitchFamily="18" charset="0"/>
                <a:cs typeface="Times New Roman" pitchFamily="18" charset="0"/>
              </a:rPr>
              <a:t>Файдалы</a:t>
            </a:r>
            <a:endParaRPr lang="ru-RU" sz="3200" u="sng" dirty="0">
              <a:solidFill>
                <a:schemeClr val="tx1"/>
              </a:solidFill>
              <a:latin typeface="Times New Roman" pitchFamily="18" charset="0"/>
              <a:cs typeface="Times New Roman" pitchFamily="18" charset="0"/>
            </a:endParaRPr>
          </a:p>
        </p:txBody>
      </p:sp>
      <p:sp>
        <p:nvSpPr>
          <p:cNvPr id="5" name="Объект 4"/>
          <p:cNvSpPr>
            <a:spLocks noGrp="1"/>
          </p:cNvSpPr>
          <p:nvPr>
            <p:ph sz="quarter" idx="4"/>
          </p:nvPr>
        </p:nvSpPr>
        <p:spPr>
          <a:xfrm>
            <a:off x="4788024" y="3356992"/>
            <a:ext cx="3346704" cy="3004811"/>
          </a:xfrm>
        </p:spPr>
        <p:txBody>
          <a:bodyPr>
            <a:normAutofit/>
          </a:bodyPr>
          <a:lstStyle/>
          <a:p>
            <a:pPr marL="45720" indent="0">
              <a:buNone/>
            </a:pPr>
            <a:r>
              <a:rPr lang="tt-RU" sz="3200" b="1" dirty="0" smtClean="0">
                <a:solidFill>
                  <a:schemeClr val="tx1"/>
                </a:solidFill>
                <a:latin typeface="Times New Roman" pitchFamily="18" charset="0"/>
                <a:cs typeface="Times New Roman" pitchFamily="18" charset="0"/>
              </a:rPr>
              <a:t>Спорт уеннары.</a:t>
            </a:r>
          </a:p>
          <a:p>
            <a:pPr marL="45720" indent="0">
              <a:buNone/>
            </a:pPr>
            <a:r>
              <a:rPr lang="tt-RU" sz="3200" b="1" dirty="0" smtClean="0">
                <a:solidFill>
                  <a:schemeClr val="tx1"/>
                </a:solidFill>
                <a:latin typeface="Times New Roman" pitchFamily="18" charset="0"/>
                <a:cs typeface="Times New Roman" pitchFamily="18" charset="0"/>
              </a:rPr>
              <a:t>Курчаклы уйнау.</a:t>
            </a:r>
            <a:endParaRPr lang="ru-RU" sz="3200" b="1" dirty="0">
              <a:solidFill>
                <a:schemeClr val="tx1"/>
              </a:solidFill>
              <a:latin typeface="Times New Roman" pitchFamily="18" charset="0"/>
              <a:cs typeface="Times New Roman" pitchFamily="18" charset="0"/>
            </a:endParaRPr>
          </a:p>
          <a:p>
            <a:pPr marL="45720" indent="0">
              <a:buNone/>
            </a:pPr>
            <a:r>
              <a:rPr lang="tt-RU" sz="3200" b="1" dirty="0" smtClean="0">
                <a:solidFill>
                  <a:schemeClr val="tx1"/>
                </a:solidFill>
                <a:latin typeface="Times New Roman" pitchFamily="18" charset="0"/>
                <a:cs typeface="Times New Roman" pitchFamily="18" charset="0"/>
              </a:rPr>
              <a:t>Конструктор.</a:t>
            </a:r>
            <a:endParaRPr lang="ru-RU" sz="3200" b="1" dirty="0">
              <a:solidFill>
                <a:schemeClr val="tx1"/>
              </a:solidFill>
              <a:latin typeface="Times New Roman" pitchFamily="18" charset="0"/>
              <a:cs typeface="Times New Roman" pitchFamily="18" charset="0"/>
            </a:endParaRPr>
          </a:p>
        </p:txBody>
      </p:sp>
      <p:sp>
        <p:nvSpPr>
          <p:cNvPr id="6" name="Заголовок 5"/>
          <p:cNvSpPr>
            <a:spLocks noGrp="1"/>
          </p:cNvSpPr>
          <p:nvPr>
            <p:ph type="title"/>
          </p:nvPr>
        </p:nvSpPr>
        <p:spPr>
          <a:xfrm>
            <a:off x="1187624" y="620688"/>
            <a:ext cx="6512511" cy="1224136"/>
          </a:xfrm>
        </p:spPr>
        <p:txBody>
          <a:bodyPr/>
          <a:lstStyle/>
          <a:p>
            <a:pPr marL="0" indent="0" algn="ctr">
              <a:buNone/>
            </a:pPr>
            <a:r>
              <a:rPr lang="ru-RU" sz="3600" i="1" dirty="0" err="1">
                <a:solidFill>
                  <a:schemeClr val="tx1"/>
                </a:solidFill>
                <a:latin typeface="Times New Roman" pitchFamily="18" charset="0"/>
                <a:cs typeface="Times New Roman" pitchFamily="18" charset="0"/>
              </a:rPr>
              <a:t>Бүгенге</a:t>
            </a:r>
            <a:r>
              <a:rPr lang="ru-RU" sz="3600" i="1" dirty="0">
                <a:solidFill>
                  <a:schemeClr val="tx1"/>
                </a:solidFill>
                <a:latin typeface="Times New Roman" pitchFamily="18" charset="0"/>
                <a:cs typeface="Times New Roman" pitchFamily="18" charset="0"/>
              </a:rPr>
              <a:t> </a:t>
            </a:r>
            <a:r>
              <a:rPr lang="ru-RU" sz="3600" i="1" dirty="0" err="1">
                <a:solidFill>
                  <a:schemeClr val="tx1"/>
                </a:solidFill>
                <a:latin typeface="Times New Roman" pitchFamily="18" charset="0"/>
                <a:cs typeface="Times New Roman" pitchFamily="18" charset="0"/>
              </a:rPr>
              <a:t>көн</a:t>
            </a:r>
            <a:r>
              <a:rPr lang="ru-RU" sz="3600" i="1" dirty="0">
                <a:solidFill>
                  <a:schemeClr val="tx1"/>
                </a:solidFill>
                <a:latin typeface="Times New Roman" pitchFamily="18" charset="0"/>
                <a:cs typeface="Times New Roman" pitchFamily="18" charset="0"/>
              </a:rPr>
              <a:t> </a:t>
            </a:r>
            <a:r>
              <a:rPr lang="ru-RU" sz="3600" i="1" dirty="0" err="1">
                <a:solidFill>
                  <a:schemeClr val="tx1"/>
                </a:solidFill>
                <a:latin typeface="Times New Roman" pitchFamily="18" charset="0"/>
                <a:cs typeface="Times New Roman" pitchFamily="18" charset="0"/>
              </a:rPr>
              <a:t>балаларының</a:t>
            </a:r>
            <a:r>
              <a:rPr lang="ru-RU" sz="3600" i="1" dirty="0">
                <a:solidFill>
                  <a:schemeClr val="tx1"/>
                </a:solidFill>
                <a:latin typeface="Times New Roman" pitchFamily="18" charset="0"/>
                <a:cs typeface="Times New Roman" pitchFamily="18" charset="0"/>
              </a:rPr>
              <a:t> </a:t>
            </a:r>
            <a:r>
              <a:rPr lang="ru-RU" sz="3600" i="1" dirty="0" err="1" smtClean="0">
                <a:solidFill>
                  <a:schemeClr val="tx1"/>
                </a:solidFill>
                <a:latin typeface="Times New Roman" pitchFamily="18" charset="0"/>
                <a:cs typeface="Times New Roman" pitchFamily="18" charset="0"/>
              </a:rPr>
              <a:t>уен</a:t>
            </a:r>
            <a:r>
              <a:rPr lang="ru-RU" sz="3600" i="1" dirty="0" smtClean="0">
                <a:solidFill>
                  <a:schemeClr val="tx1"/>
                </a:solidFill>
                <a:latin typeface="Times New Roman" pitchFamily="18" charset="0"/>
                <a:cs typeface="Times New Roman" pitchFamily="18" charset="0"/>
              </a:rPr>
              <a:t> </a:t>
            </a:r>
            <a:r>
              <a:rPr lang="ru-RU" sz="3600" i="1" dirty="0" err="1" smtClean="0">
                <a:solidFill>
                  <a:schemeClr val="tx1"/>
                </a:solidFill>
                <a:latin typeface="Times New Roman" pitchFamily="18" charset="0"/>
                <a:cs typeface="Times New Roman" pitchFamily="18" charset="0"/>
              </a:rPr>
              <a:t>һәм</a:t>
            </a:r>
            <a:r>
              <a:rPr lang="ru-RU" sz="3600" i="1" dirty="0" smtClean="0">
                <a:solidFill>
                  <a:schemeClr val="tx1"/>
                </a:solidFill>
                <a:latin typeface="Times New Roman" pitchFamily="18" charset="0"/>
                <a:cs typeface="Times New Roman" pitchFamily="18" charset="0"/>
              </a:rPr>
              <a:t> </a:t>
            </a:r>
            <a:r>
              <a:rPr lang="ru-RU" sz="3600" i="1" dirty="0" err="1" smtClean="0">
                <a:solidFill>
                  <a:schemeClr val="tx1"/>
                </a:solidFill>
                <a:latin typeface="Times New Roman" pitchFamily="18" charset="0"/>
                <a:cs typeface="Times New Roman" pitchFamily="18" charset="0"/>
              </a:rPr>
              <a:t>шөгыльләре</a:t>
            </a:r>
            <a:r>
              <a:rPr lang="ru-RU" sz="3600" i="1" dirty="0"/>
              <a:t/>
            </a:r>
            <a:br>
              <a:rPr lang="ru-RU" sz="3600" i="1" dirty="0"/>
            </a:br>
            <a:endParaRPr lang="ru-RU" sz="3600" i="1" dirty="0"/>
          </a:p>
        </p:txBody>
      </p:sp>
      <p:sp>
        <p:nvSpPr>
          <p:cNvPr id="7" name="Прямоугольник 6"/>
          <p:cNvSpPr/>
          <p:nvPr/>
        </p:nvSpPr>
        <p:spPr>
          <a:xfrm>
            <a:off x="107504" y="5623139"/>
            <a:ext cx="4125292" cy="669542"/>
          </a:xfrm>
          <a:prstGeom prst="rect">
            <a:avLst/>
          </a:prstGeom>
        </p:spPr>
        <p:txBody>
          <a:bodyPr wrap="square">
            <a:spAutoFit/>
          </a:bodyPr>
          <a:lstStyle/>
          <a:p>
            <a:pPr indent="449580" algn="just">
              <a:lnSpc>
                <a:spcPct val="150000"/>
              </a:lnSpc>
              <a:spcAft>
                <a:spcPts val="0"/>
              </a:spcAft>
            </a:pPr>
            <a:r>
              <a:rPr lang="tt-RU" sz="2800" b="1" dirty="0" smtClean="0">
                <a:solidFill>
                  <a:srgbClr val="FF0000"/>
                </a:solidFill>
                <a:latin typeface="Times New Roman"/>
                <a:ea typeface="Calibri"/>
                <a:cs typeface="Times New Roman"/>
              </a:rPr>
              <a:t>ӨСТЕНЛЕК  ИТӘ!!!</a:t>
            </a:r>
            <a:endParaRPr lang="ru-RU" sz="2800" b="1" dirty="0">
              <a:solidFill>
                <a:srgbClr val="FF0000"/>
              </a:solidFill>
              <a:effectLst/>
              <a:latin typeface="Calibri"/>
              <a:ea typeface="Calibri"/>
              <a:cs typeface="Times New Roman"/>
            </a:endParaRPr>
          </a:p>
        </p:txBody>
      </p:sp>
    </p:spTree>
    <p:extLst>
      <p:ext uri="{BB962C8B-B14F-4D97-AF65-F5344CB8AC3E}">
        <p14:creationId xmlns:p14="http://schemas.microsoft.com/office/powerpoint/2010/main" val="38557431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539552" y="1124744"/>
            <a:ext cx="8136904" cy="5256584"/>
          </a:xfrm>
        </p:spPr>
        <p:txBody>
          <a:bodyPr>
            <a:normAutofit fontScale="85000" lnSpcReduction="20000"/>
          </a:bodyPr>
          <a:lstStyle/>
          <a:p>
            <a:pPr marL="45720" indent="0">
              <a:buNone/>
            </a:pPr>
            <a:r>
              <a:rPr lang="tt-RU" sz="3100" dirty="0"/>
              <a:t>1</a:t>
            </a:r>
            <a:r>
              <a:rPr lang="tt-RU" sz="3100" dirty="0" smtClean="0"/>
              <a:t>. </a:t>
            </a:r>
            <a:r>
              <a:rPr lang="tt-RU" sz="3100" dirty="0" smtClean="0">
                <a:solidFill>
                  <a:schemeClr val="tx1"/>
                </a:solidFill>
                <a:latin typeface="Times New Roman" pitchFamily="18" charset="0"/>
                <a:cs typeface="Times New Roman" pitchFamily="18" charset="0"/>
              </a:rPr>
              <a:t>Уенчыклар тарихы аз өйрәнелгән.</a:t>
            </a:r>
          </a:p>
          <a:p>
            <a:pPr marL="45720" indent="0">
              <a:buNone/>
            </a:pPr>
            <a:r>
              <a:rPr lang="tt-RU" sz="3100" dirty="0" smtClean="0">
                <a:solidFill>
                  <a:schemeClr val="tx1"/>
                </a:solidFill>
                <a:latin typeface="Times New Roman" pitchFamily="18" charset="0"/>
                <a:cs typeface="Times New Roman" pitchFamily="18" charset="0"/>
              </a:rPr>
              <a:t>2. Уеныклар, уеннар балаларның холкын тәрбияләүдә мөһим рол</a:t>
            </a:r>
            <a:r>
              <a:rPr lang="ru-RU" sz="3100" dirty="0" smtClean="0">
                <a:solidFill>
                  <a:schemeClr val="tx1"/>
                </a:solidFill>
                <a:latin typeface="Times New Roman" pitchFamily="18" charset="0"/>
                <a:cs typeface="Times New Roman" pitchFamily="18" charset="0"/>
              </a:rPr>
              <a:t>ь</a:t>
            </a:r>
            <a:r>
              <a:rPr lang="tt-RU" sz="3100" dirty="0" smtClean="0">
                <a:solidFill>
                  <a:schemeClr val="tx1"/>
                </a:solidFill>
                <a:latin typeface="Times New Roman" pitchFamily="18" charset="0"/>
                <a:cs typeface="Times New Roman" pitchFamily="18" charset="0"/>
              </a:rPr>
              <a:t> уйный.</a:t>
            </a:r>
          </a:p>
          <a:p>
            <a:pPr marL="45720" indent="0">
              <a:buNone/>
            </a:pPr>
            <a:r>
              <a:rPr lang="tt-RU" sz="3100" dirty="0" smtClean="0">
                <a:solidFill>
                  <a:schemeClr val="tx1"/>
                </a:solidFill>
                <a:latin typeface="Times New Roman" pitchFamily="18" charset="0"/>
                <a:cs typeface="Times New Roman" pitchFamily="18" charset="0"/>
              </a:rPr>
              <a:t>3. Уенчыклар тормыш-көнкүрешне аңларга өйрәтә. Шу-ңа күрә алар, күңел ачу өчен генә булмыйча, файдалы җисем дә булырга тиеш.</a:t>
            </a:r>
          </a:p>
          <a:p>
            <a:pPr marL="45720" indent="0">
              <a:buNone/>
            </a:pPr>
            <a:r>
              <a:rPr lang="tt-RU" sz="3100" dirty="0" smtClean="0">
                <a:solidFill>
                  <a:schemeClr val="tx1"/>
                </a:solidFill>
                <a:latin typeface="Times New Roman" pitchFamily="18" charset="0"/>
                <a:cs typeface="Times New Roman" pitchFamily="18" charset="0"/>
              </a:rPr>
              <a:t>4. Төзелеше буенча гадирәк булган саен, уенчык бала фантазиясен үстерүгә күбрәк этәргеч бирә.</a:t>
            </a:r>
          </a:p>
          <a:p>
            <a:pPr marL="45720" indent="0">
              <a:buNone/>
            </a:pPr>
            <a:r>
              <a:rPr lang="tt-RU" sz="3100" dirty="0" smtClean="0">
                <a:solidFill>
                  <a:schemeClr val="tx1"/>
                </a:solidFill>
                <a:latin typeface="Times New Roman" pitchFamily="18" charset="0"/>
                <a:cs typeface="Times New Roman" pitchFamily="18" charset="0"/>
              </a:rPr>
              <a:t>5. Уенчыкның нинди материалдан эшләнгән булуы мөһим: экологик яктан чиста, кулга һәм күзгә ятышлы уенчык белән бала яратыбрак уйный.</a:t>
            </a:r>
          </a:p>
          <a:p>
            <a:pPr marL="45720" indent="0">
              <a:buNone/>
            </a:pPr>
            <a:r>
              <a:rPr lang="tt-RU" sz="3100" dirty="0" smtClean="0">
                <a:solidFill>
                  <a:schemeClr val="tx1"/>
                </a:solidFill>
                <a:latin typeface="Times New Roman" pitchFamily="18" charset="0"/>
                <a:cs typeface="Times New Roman" pitchFamily="18" charset="0"/>
              </a:rPr>
              <a:t>6. Гадәттә яраткан уенчык бер – ике генә була, бала аны кадерләп сакларга тырыша.</a:t>
            </a:r>
          </a:p>
          <a:p>
            <a:pPr marL="45720" indent="0">
              <a:buNone/>
            </a:pPr>
            <a:endParaRPr lang="ru-RU" sz="3000" dirty="0">
              <a:latin typeface="Times New Roman" pitchFamily="18" charset="0"/>
              <a:cs typeface="Times New Roman" pitchFamily="18" charset="0"/>
            </a:endParaRPr>
          </a:p>
        </p:txBody>
      </p:sp>
      <p:sp>
        <p:nvSpPr>
          <p:cNvPr id="5" name="Объект 4"/>
          <p:cNvSpPr>
            <a:spLocks noGrp="1"/>
          </p:cNvSpPr>
          <p:nvPr>
            <p:ph sz="quarter" idx="4"/>
          </p:nvPr>
        </p:nvSpPr>
        <p:spPr>
          <a:xfrm>
            <a:off x="9144000" y="2420888"/>
            <a:ext cx="3346704" cy="2743200"/>
          </a:xfrm>
        </p:spPr>
        <p:txBody>
          <a:bodyPr/>
          <a:lstStyle/>
          <a:p>
            <a:endParaRPr lang="ru-RU" dirty="0"/>
          </a:p>
        </p:txBody>
      </p:sp>
      <p:sp>
        <p:nvSpPr>
          <p:cNvPr id="6" name="Заголовок 5"/>
          <p:cNvSpPr>
            <a:spLocks noGrp="1"/>
          </p:cNvSpPr>
          <p:nvPr>
            <p:ph type="title"/>
          </p:nvPr>
        </p:nvSpPr>
        <p:spPr>
          <a:xfrm>
            <a:off x="1763688" y="332656"/>
            <a:ext cx="5432391" cy="792088"/>
          </a:xfrm>
        </p:spPr>
        <p:txBody>
          <a:bodyPr/>
          <a:lstStyle/>
          <a:p>
            <a:pPr marL="0" indent="0" algn="ctr">
              <a:buNone/>
            </a:pPr>
            <a:r>
              <a:rPr lang="tt-RU" sz="3200" dirty="0" smtClean="0">
                <a:solidFill>
                  <a:schemeClr val="tx1"/>
                </a:solidFill>
                <a:latin typeface="Times New Roman" pitchFamily="18" charset="0"/>
                <a:cs typeface="Times New Roman" pitchFamily="18" charset="0"/>
              </a:rPr>
              <a:t>Нәтиҗә</a:t>
            </a:r>
            <a:endParaRPr lang="ru-RU"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840111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548680"/>
            <a:ext cx="6512511" cy="854968"/>
          </a:xfrm>
        </p:spPr>
        <p:txBody>
          <a:bodyPr/>
          <a:lstStyle/>
          <a:p>
            <a:pPr marL="0" indent="0" algn="ctr">
              <a:buNone/>
            </a:pPr>
            <a:r>
              <a:rPr lang="tt-RU" sz="3200" dirty="0" smtClean="0">
                <a:solidFill>
                  <a:schemeClr val="tx1"/>
                </a:solidFill>
                <a:latin typeface="Times New Roman" pitchFamily="18" charset="0"/>
                <a:cs typeface="Times New Roman" pitchFamily="18" charset="0"/>
              </a:rPr>
              <a:t>Файдаланылган чыганаклар</a:t>
            </a:r>
            <a:endParaRPr lang="ru-RU" sz="3200"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3"/>
          </p:nvPr>
        </p:nvSpPr>
        <p:spPr>
          <a:xfrm>
            <a:off x="827584" y="1484784"/>
            <a:ext cx="7704856" cy="4752528"/>
          </a:xfrm>
        </p:spPr>
        <p:txBody>
          <a:bodyPr>
            <a:normAutofit fontScale="92500" lnSpcReduction="10000"/>
          </a:bodyPr>
          <a:lstStyle/>
          <a:p>
            <a:pPr marL="45720" indent="0">
              <a:buNone/>
            </a:pPr>
            <a:r>
              <a:rPr lang="ru-RU" sz="2000" dirty="0" smtClean="0">
                <a:latin typeface="Times New Roman" pitchFamily="18" charset="0"/>
                <a:cs typeface="Times New Roman" pitchFamily="18" charset="0"/>
              </a:rPr>
              <a:t>1</a:t>
            </a:r>
            <a:r>
              <a:rPr lang="ru-RU" sz="2400" dirty="0" smtClean="0">
                <a:latin typeface="Times New Roman" pitchFamily="18" charset="0"/>
                <a:cs typeface="Times New Roman" pitchFamily="18" charset="0"/>
              </a:rPr>
              <a:t>.  </a:t>
            </a:r>
            <a:r>
              <a:rPr lang="ru-RU" sz="2600" dirty="0" err="1" smtClean="0">
                <a:solidFill>
                  <a:schemeClr val="tx1"/>
                </a:solidFill>
                <a:latin typeface="Times New Roman" pitchFamily="18" charset="0"/>
                <a:cs typeface="Times New Roman" pitchFamily="18" charset="0"/>
              </a:rPr>
              <a:t>Әхмәтҗанова</a:t>
            </a:r>
            <a:r>
              <a:rPr lang="ru-RU" sz="2600" dirty="0" smtClean="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Фәния</a:t>
            </a:r>
            <a:r>
              <a:rPr lang="ru-RU" sz="2600" dirty="0">
                <a:solidFill>
                  <a:schemeClr val="tx1"/>
                </a:solidFill>
                <a:latin typeface="Times New Roman" pitchFamily="18" charset="0"/>
                <a:cs typeface="Times New Roman" pitchFamily="18" charset="0"/>
              </a:rPr>
              <a:t>. Без – </a:t>
            </a:r>
            <a:r>
              <a:rPr lang="ru-RU" sz="2600" dirty="0" err="1">
                <a:solidFill>
                  <a:schemeClr val="tx1"/>
                </a:solidFill>
                <a:latin typeface="Times New Roman" pitchFamily="18" charset="0"/>
                <a:cs typeface="Times New Roman" pitchFamily="18" charset="0"/>
              </a:rPr>
              <a:t>балачак</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иленнән</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Ватаным</a:t>
            </a:r>
            <a:r>
              <a:rPr lang="ru-RU" sz="2600" dirty="0">
                <a:solidFill>
                  <a:schemeClr val="tx1"/>
                </a:solidFill>
                <a:latin typeface="Times New Roman" pitchFamily="18" charset="0"/>
                <a:cs typeface="Times New Roman" pitchFamily="18" charset="0"/>
              </a:rPr>
              <a:t> Татарстан  № 258-259,  29.12.2011</a:t>
            </a:r>
          </a:p>
          <a:p>
            <a:pPr marL="45720" indent="0">
              <a:buNone/>
            </a:pPr>
            <a:r>
              <a:rPr lang="ru-RU" sz="2600" dirty="0" smtClean="0">
                <a:solidFill>
                  <a:schemeClr val="tx1"/>
                </a:solidFill>
                <a:latin typeface="Times New Roman" pitchFamily="18" charset="0"/>
                <a:cs typeface="Times New Roman" pitchFamily="18" charset="0"/>
              </a:rPr>
              <a:t>2. </a:t>
            </a:r>
            <a:r>
              <a:rPr lang="ru-RU" sz="2600" dirty="0" err="1" smtClean="0">
                <a:solidFill>
                  <a:schemeClr val="tx1"/>
                </a:solidFill>
                <a:latin typeface="Times New Roman" pitchFamily="18" charset="0"/>
                <a:cs typeface="Times New Roman" pitchFamily="18" charset="0"/>
              </a:rPr>
              <a:t>Казанда</a:t>
            </a:r>
            <a:r>
              <a:rPr lang="ru-RU" sz="2600" dirty="0" smtClean="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балачак</a:t>
            </a:r>
            <a:r>
              <a:rPr lang="ru-RU" sz="2600" dirty="0">
                <a:solidFill>
                  <a:schemeClr val="tx1"/>
                </a:solidFill>
                <a:latin typeface="Times New Roman" pitchFamily="18" charset="0"/>
                <a:cs typeface="Times New Roman" pitchFamily="18" charset="0"/>
              </a:rPr>
              <a:t> музее: </a:t>
            </a:r>
            <a:r>
              <a:rPr lang="ru-RU" sz="2600" dirty="0" err="1">
                <a:solidFill>
                  <a:schemeClr val="tx1"/>
                </a:solidFill>
                <a:latin typeface="Times New Roman" pitchFamily="18" charset="0"/>
                <a:cs typeface="Times New Roman" pitchFamily="18" charset="0"/>
              </a:rPr>
              <a:t>Татарстандагы</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уеннар</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һәм</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уенчыклар</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тарихы</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турында</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хикәяләр</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Нәшрият</a:t>
            </a:r>
            <a:r>
              <a:rPr lang="ru-RU" sz="2600" dirty="0">
                <a:solidFill>
                  <a:schemeClr val="tx1"/>
                </a:solidFill>
                <a:latin typeface="Times New Roman" pitchFamily="18" charset="0"/>
                <a:cs typeface="Times New Roman" pitchFamily="18" charset="0"/>
              </a:rPr>
              <a:t>: Татарстан </a:t>
            </a:r>
            <a:r>
              <a:rPr lang="ru-RU" sz="2600" dirty="0" err="1">
                <a:solidFill>
                  <a:schemeClr val="tx1"/>
                </a:solidFill>
                <a:latin typeface="Times New Roman" pitchFamily="18" charset="0"/>
                <a:cs typeface="Times New Roman" pitchFamily="18" charset="0"/>
              </a:rPr>
              <a:t>китап</a:t>
            </a:r>
            <a:r>
              <a:rPr lang="ru-RU" sz="2600" dirty="0">
                <a:solidFill>
                  <a:schemeClr val="tx1"/>
                </a:solidFill>
                <a:latin typeface="Times New Roman" pitchFamily="18" charset="0"/>
                <a:cs typeface="Times New Roman" pitchFamily="18" charset="0"/>
              </a:rPr>
              <a:t> </a:t>
            </a:r>
            <a:r>
              <a:rPr lang="ru-RU" sz="2600" dirty="0" err="1">
                <a:solidFill>
                  <a:schemeClr val="tx1"/>
                </a:solidFill>
                <a:latin typeface="Times New Roman" pitchFamily="18" charset="0"/>
                <a:cs typeface="Times New Roman" pitchFamily="18" charset="0"/>
              </a:rPr>
              <a:t>нəшрияты</a:t>
            </a:r>
            <a:r>
              <a:rPr lang="ru-RU" sz="2600" dirty="0">
                <a:solidFill>
                  <a:schemeClr val="tx1"/>
                </a:solidFill>
                <a:latin typeface="Times New Roman" pitchFamily="18" charset="0"/>
                <a:cs typeface="Times New Roman" pitchFamily="18" charset="0"/>
              </a:rPr>
              <a:t>, 2011 ел, 208 бит.</a:t>
            </a:r>
          </a:p>
          <a:p>
            <a:pPr marL="45720" indent="0">
              <a:buNone/>
            </a:pPr>
            <a:r>
              <a:rPr lang="ru-RU" sz="2600" dirty="0" smtClean="0">
                <a:solidFill>
                  <a:schemeClr val="tx1"/>
                </a:solidFill>
                <a:latin typeface="Times New Roman" pitchFamily="18" charset="0"/>
                <a:cs typeface="Times New Roman" pitchFamily="18" charset="0"/>
              </a:rPr>
              <a:t>3.  Каптёров  </a:t>
            </a:r>
            <a:r>
              <a:rPr lang="ru-RU" sz="2600" dirty="0">
                <a:solidFill>
                  <a:schemeClr val="tx1"/>
                </a:solidFill>
                <a:latin typeface="Times New Roman" pitchFamily="18" charset="0"/>
                <a:cs typeface="Times New Roman" pitchFamily="18" charset="0"/>
              </a:rPr>
              <a:t>П.Ф. О природе детей.  (Впервые </a:t>
            </a:r>
            <a:r>
              <a:rPr lang="ru-RU" sz="2600" dirty="0" err="1" smtClean="0">
                <a:solidFill>
                  <a:schemeClr val="tx1"/>
                </a:solidFill>
                <a:latin typeface="Times New Roman" pitchFamily="18" charset="0"/>
                <a:cs typeface="Times New Roman" pitchFamily="18" charset="0"/>
              </a:rPr>
              <a:t>опублико-вано</a:t>
            </a:r>
            <a:r>
              <a:rPr lang="ru-RU" sz="2600" dirty="0">
                <a:solidFill>
                  <a:schemeClr val="tx1"/>
                </a:solidFill>
                <a:latin typeface="Times New Roman" pitchFamily="18" charset="0"/>
                <a:cs typeface="Times New Roman" pitchFamily="18" charset="0"/>
              </a:rPr>
              <a:t>: О детских играх и развлечениях.) - С-Пб, 1898 год.</a:t>
            </a:r>
          </a:p>
          <a:p>
            <a:pPr marL="45720" indent="0">
              <a:buNone/>
            </a:pPr>
            <a:r>
              <a:rPr lang="ru-RU" sz="2600" dirty="0" smtClean="0">
                <a:solidFill>
                  <a:schemeClr val="tx1"/>
                </a:solidFill>
                <a:latin typeface="Times New Roman" pitchFamily="18" charset="0"/>
                <a:cs typeface="Times New Roman" pitchFamily="18" charset="0"/>
              </a:rPr>
              <a:t>4. Старостин </a:t>
            </a:r>
            <a:r>
              <a:rPr lang="ru-RU" sz="2600" dirty="0">
                <a:solidFill>
                  <a:schemeClr val="tx1"/>
                </a:solidFill>
                <a:latin typeface="Times New Roman" pitchFamily="18" charset="0"/>
                <a:cs typeface="Times New Roman" pitchFamily="18" charset="0"/>
              </a:rPr>
              <a:t>А.С. Мусульманская игрушка: вчера, сегодня, завтра. ( </a:t>
            </a:r>
            <a:r>
              <a:rPr lang="ru-RU" sz="2600" dirty="0" err="1">
                <a:solidFill>
                  <a:schemeClr val="tx1"/>
                </a:solidFill>
                <a:latin typeface="Times New Roman" pitchFamily="18" charset="0"/>
                <a:cs typeface="Times New Roman" pitchFamily="18" charset="0"/>
              </a:rPr>
              <a:t>Ека-теринбург</a:t>
            </a:r>
            <a:r>
              <a:rPr lang="ru-RU" sz="2600" dirty="0">
                <a:solidFill>
                  <a:schemeClr val="tx1"/>
                </a:solidFill>
                <a:latin typeface="Times New Roman" pitchFamily="18" charset="0"/>
                <a:cs typeface="Times New Roman" pitchFamily="18" charset="0"/>
              </a:rPr>
              <a:t>), 2009 год.</a:t>
            </a:r>
          </a:p>
          <a:p>
            <a:pPr marL="45720" indent="0">
              <a:buNone/>
            </a:pPr>
            <a:r>
              <a:rPr lang="ru-RU" sz="2600" dirty="0" smtClean="0">
                <a:solidFill>
                  <a:schemeClr val="tx1"/>
                </a:solidFill>
                <a:latin typeface="Times New Roman" pitchFamily="18" charset="0"/>
                <a:cs typeface="Times New Roman" pitchFamily="18" charset="0"/>
              </a:rPr>
              <a:t>5. http</a:t>
            </a:r>
            <a:r>
              <a:rPr lang="ru-RU" sz="2600" dirty="0">
                <a:solidFill>
                  <a:schemeClr val="tx1"/>
                </a:solidFill>
                <a:latin typeface="Times New Roman" pitchFamily="18" charset="0"/>
                <a:cs typeface="Times New Roman" pitchFamily="18" charset="0"/>
              </a:rPr>
              <a:t>://www.azatliq.org   </a:t>
            </a:r>
          </a:p>
          <a:p>
            <a:pPr marL="45720" indent="0">
              <a:buNone/>
            </a:pPr>
            <a:r>
              <a:rPr lang="ru-RU" sz="2600" dirty="0">
                <a:solidFill>
                  <a:schemeClr val="tx1"/>
                </a:solidFill>
                <a:latin typeface="Times New Roman" pitchFamily="18" charset="0"/>
                <a:cs typeface="Times New Roman" pitchFamily="18" charset="0"/>
              </a:rPr>
              <a:t>6</a:t>
            </a:r>
            <a:r>
              <a:rPr lang="ru-RU" sz="2600" dirty="0" smtClean="0">
                <a:solidFill>
                  <a:schemeClr val="tx1"/>
                </a:solidFill>
                <a:latin typeface="Times New Roman" pitchFamily="18" charset="0"/>
                <a:cs typeface="Times New Roman" pitchFamily="18" charset="0"/>
              </a:rPr>
              <a:t>.  </a:t>
            </a:r>
            <a:r>
              <a:rPr lang="ru-RU" sz="2600" dirty="0">
                <a:solidFill>
                  <a:schemeClr val="tx1"/>
                </a:solidFill>
                <a:latin typeface="Times New Roman" pitchFamily="18" charset="0"/>
                <a:cs typeface="Times New Roman" pitchFamily="18" charset="0"/>
              </a:rPr>
              <a:t>http://kiziltan.ru  </a:t>
            </a:r>
          </a:p>
          <a:p>
            <a:pPr marL="45720" indent="0">
              <a:buNone/>
            </a:pPr>
            <a:r>
              <a:rPr lang="ru-RU" sz="2600" dirty="0" smtClean="0">
                <a:solidFill>
                  <a:schemeClr val="tx1"/>
                </a:solidFill>
                <a:latin typeface="Times New Roman" pitchFamily="18" charset="0"/>
                <a:cs typeface="Times New Roman" pitchFamily="18" charset="0"/>
              </a:rPr>
              <a:t>7. http</a:t>
            </a:r>
            <a:r>
              <a:rPr lang="ru-RU" sz="2600" dirty="0">
                <a:solidFill>
                  <a:schemeClr val="tx1"/>
                </a:solidFill>
                <a:latin typeface="Times New Roman" pitchFamily="18" charset="0"/>
                <a:cs typeface="Times New Roman" pitchFamily="18" charset="0"/>
              </a:rPr>
              <a:t>://tat.tatar-inform.ru</a:t>
            </a:r>
          </a:p>
          <a:p>
            <a:pPr marL="45720" indent="0">
              <a:buNone/>
            </a:pPr>
            <a:endParaRPr lang="ru-RU" sz="2000" dirty="0">
              <a:latin typeface="Times New Roman" pitchFamily="18" charset="0"/>
              <a:cs typeface="Times New Roman" pitchFamily="18" charset="0"/>
            </a:endParaRPr>
          </a:p>
          <a:p>
            <a:pPr marL="45720" indent="0">
              <a:buNone/>
            </a:pPr>
            <a:endParaRPr lang="ru-RU" sz="2000" dirty="0" smtClean="0">
              <a:latin typeface="Times New Roman" pitchFamily="18" charset="0"/>
              <a:cs typeface="Times New Roman" pitchFamily="18" charset="0"/>
            </a:endParaRPr>
          </a:p>
        </p:txBody>
      </p:sp>
      <p:sp>
        <p:nvSpPr>
          <p:cNvPr id="4" name="Объект 3"/>
          <p:cNvSpPr>
            <a:spLocks noGrp="1"/>
          </p:cNvSpPr>
          <p:nvPr>
            <p:ph sz="quarter" idx="14"/>
          </p:nvPr>
        </p:nvSpPr>
        <p:spPr>
          <a:xfrm>
            <a:off x="9324528" y="3356992"/>
            <a:ext cx="360040" cy="882432"/>
          </a:xfrm>
        </p:spPr>
        <p:txBody>
          <a:bodyPr/>
          <a:lstStyle/>
          <a:p>
            <a:endParaRPr lang="ru-RU" dirty="0"/>
          </a:p>
        </p:txBody>
      </p:sp>
    </p:spTree>
    <p:extLst>
      <p:ext uri="{BB962C8B-B14F-4D97-AF65-F5344CB8AC3E}">
        <p14:creationId xmlns:p14="http://schemas.microsoft.com/office/powerpoint/2010/main" val="20423439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5589240"/>
            <a:ext cx="8136903" cy="792088"/>
          </a:xfrm>
        </p:spPr>
        <p:txBody>
          <a:bodyPr/>
          <a:lstStyle/>
          <a:p>
            <a:pPr algn="just"/>
            <a:r>
              <a:rPr lang="tt-RU" sz="2400" dirty="0" smtClean="0">
                <a:latin typeface="SL_Times New Roman" panose="02020603050405020304" pitchFamily="18" charset="0"/>
              </a:rPr>
              <a:t>Эшне башкаручылар һәммәгезгә уңышлар </a:t>
            </a:r>
            <a:r>
              <a:rPr lang="tt-RU" sz="2400" dirty="0" smtClean="0">
                <a:latin typeface="SL_Times New Roman" panose="02020603050405020304" pitchFamily="18" charset="0"/>
              </a:rPr>
              <a:t>тели</a:t>
            </a:r>
            <a:r>
              <a:rPr lang="en-US" sz="2400" dirty="0" smtClean="0">
                <a:latin typeface="SL_Times New Roman" panose="02020603050405020304" pitchFamily="18" charset="0"/>
              </a:rPr>
              <a:t>!</a:t>
            </a:r>
            <a:endParaRPr lang="ru-RU" sz="2400" dirty="0">
              <a:latin typeface="SL_Times New Roman" panose="02020603050405020304" pitchFamily="18" charset="0"/>
            </a:endParaRPr>
          </a:p>
        </p:txBody>
      </p:sp>
      <p:pic>
        <p:nvPicPr>
          <p:cNvPr id="1026" name="Picture 2" descr="C:\Documents and Settings\Tahir\Рабочий стол\Уенчык\IMG_1396.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1737122" y="731838"/>
            <a:ext cx="6507286" cy="4338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555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7" y="404664"/>
            <a:ext cx="7550224" cy="1152128"/>
          </a:xfrm>
        </p:spPr>
        <p:txBody>
          <a:bodyPr/>
          <a:lstStyle/>
          <a:p>
            <a:pPr algn="ctr"/>
            <a:r>
              <a:rPr lang="ru-RU" sz="2000" dirty="0" smtClean="0"/>
              <a:t/>
            </a:r>
            <a:br>
              <a:rPr lang="ru-RU" sz="2000" dirty="0" smtClean="0"/>
            </a:br>
            <a:r>
              <a:rPr lang="ru-RU" sz="2800" dirty="0" err="1" smtClean="0">
                <a:solidFill>
                  <a:schemeClr val="tx1"/>
                </a:solidFill>
                <a:latin typeface="Times New Roman" pitchFamily="18" charset="0"/>
                <a:cs typeface="Times New Roman" pitchFamily="18" charset="0"/>
              </a:rPr>
              <a:t>Уенчыклар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тарихын</a:t>
            </a:r>
            <a:r>
              <a:rPr lang="ru-RU" sz="2800" dirty="0" smtClean="0">
                <a:solidFill>
                  <a:schemeClr val="tx1"/>
                </a:solidFill>
                <a:latin typeface="Times New Roman" pitchFamily="18" charset="0"/>
                <a:cs typeface="Times New Roman" pitchFamily="18" charset="0"/>
              </a:rPr>
              <a:t> кем </a:t>
            </a:r>
            <a:r>
              <a:rPr lang="tt-RU" sz="2800" dirty="0" smtClean="0">
                <a:solidFill>
                  <a:schemeClr val="tx1"/>
                </a:solidFill>
                <a:latin typeface="Times New Roman" pitchFamily="18" charset="0"/>
                <a:cs typeface="Times New Roman" pitchFamily="18" charset="0"/>
              </a:rPr>
              <a:t>өйрәнә?</a:t>
            </a:r>
            <a:endParaRPr lang="ru-RU" sz="2800"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3"/>
          </p:nvPr>
        </p:nvSpPr>
        <p:spPr>
          <a:xfrm>
            <a:off x="611560" y="1340768"/>
            <a:ext cx="8352928" cy="5112568"/>
          </a:xfrm>
        </p:spPr>
        <p:txBody>
          <a:bodyPr>
            <a:normAutofit fontScale="92500" lnSpcReduction="20000"/>
          </a:bodyPr>
          <a:lstStyle/>
          <a:p>
            <a:pPr marL="45720" indent="0">
              <a:buClr>
                <a:srgbClr val="F14124">
                  <a:lumMod val="75000"/>
                </a:srgbClr>
              </a:buClr>
              <a:buNone/>
            </a:pPr>
            <a:r>
              <a:rPr lang="ru-RU" sz="2000" dirty="0" smtClean="0">
                <a:solidFill>
                  <a:prstClr val="black">
                    <a:lumMod val="75000"/>
                    <a:lumOff val="25000"/>
                  </a:prstClr>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Балалар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уенчыклары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тарихы</a:t>
            </a:r>
            <a:r>
              <a:rPr lang="ru-RU" sz="2400" dirty="0" smtClean="0">
                <a:solidFill>
                  <a:schemeClr val="tx1"/>
                </a:solidFill>
                <a:latin typeface="Times New Roman" pitchFamily="18" charset="0"/>
                <a:cs typeface="Times New Roman" pitchFamily="18" charset="0"/>
              </a:rPr>
              <a:t> аз </a:t>
            </a:r>
            <a:r>
              <a:rPr lang="ru-RU" sz="2400" dirty="0" err="1" smtClean="0">
                <a:solidFill>
                  <a:schemeClr val="tx1"/>
                </a:solidFill>
                <a:latin typeface="Times New Roman" pitchFamily="18" charset="0"/>
                <a:cs typeface="Times New Roman" pitchFamily="18" charset="0"/>
              </a:rPr>
              <a:t>өйрәнелгән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Мөселман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балалары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уенчыклары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турында</a:t>
            </a:r>
            <a:r>
              <a:rPr lang="ru-RU" sz="2400" dirty="0" smtClean="0">
                <a:solidFill>
                  <a:schemeClr val="tx1"/>
                </a:solidFill>
                <a:latin typeface="Times New Roman" pitchFamily="18" charset="0"/>
                <a:cs typeface="Times New Roman" pitchFamily="18" charset="0"/>
              </a:rPr>
              <a:t> Екатеринбург </a:t>
            </a:r>
            <a:r>
              <a:rPr lang="ru-RU" sz="2400" dirty="0" err="1" smtClean="0">
                <a:solidFill>
                  <a:schemeClr val="tx1"/>
                </a:solidFill>
                <a:latin typeface="Times New Roman" pitchFamily="18" charset="0"/>
                <a:cs typeface="Times New Roman" pitchFamily="18" charset="0"/>
              </a:rPr>
              <a:t>галиме</a:t>
            </a:r>
            <a:r>
              <a:rPr lang="ru-RU" sz="2400" dirty="0" smtClean="0">
                <a:solidFill>
                  <a:schemeClr val="tx1"/>
                </a:solidFill>
                <a:latin typeface="Times New Roman" pitchFamily="18" charset="0"/>
                <a:cs typeface="Times New Roman" pitchFamily="18" charset="0"/>
              </a:rPr>
              <a:t> </a:t>
            </a:r>
            <a:r>
              <a:rPr lang="ru-RU" sz="2400" dirty="0">
                <a:solidFill>
                  <a:schemeClr val="tx1"/>
                </a:solidFill>
                <a:latin typeface="Times New Roman" pitchFamily="18" charset="0"/>
                <a:cs typeface="Times New Roman" pitchFamily="18" charset="0"/>
              </a:rPr>
              <a:t> Алексей </a:t>
            </a:r>
            <a:r>
              <a:rPr lang="ru-RU" sz="2400" dirty="0" err="1" smtClean="0">
                <a:solidFill>
                  <a:schemeClr val="tx1"/>
                </a:solidFill>
                <a:latin typeface="Times New Roman" pitchFamily="18" charset="0"/>
                <a:cs typeface="Times New Roman" pitchFamily="18" charset="0"/>
              </a:rPr>
              <a:t>Старостинның</a:t>
            </a:r>
            <a:r>
              <a:rPr lang="ru-RU" sz="2400" dirty="0" smtClean="0">
                <a:solidFill>
                  <a:schemeClr val="tx1"/>
                </a:solidFill>
                <a:latin typeface="Times New Roman" pitchFamily="18" charset="0"/>
                <a:cs typeface="Times New Roman" pitchFamily="18" charset="0"/>
              </a:rPr>
              <a:t>  «Мусульманская </a:t>
            </a:r>
            <a:r>
              <a:rPr lang="ru-RU" sz="2400" dirty="0">
                <a:solidFill>
                  <a:schemeClr val="tx1"/>
                </a:solidFill>
                <a:latin typeface="Times New Roman" pitchFamily="18" charset="0"/>
                <a:cs typeface="Times New Roman" pitchFamily="18" charset="0"/>
              </a:rPr>
              <a:t>игрушка: вчера, сегодня, завтра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дигән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хезмәтендә</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күпмедер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мәгълүмат</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тупланган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Ул</a:t>
            </a:r>
            <a:r>
              <a:rPr lang="ru-RU" sz="2400" dirty="0" smtClean="0">
                <a:solidFill>
                  <a:schemeClr val="tx1"/>
                </a:solidFill>
                <a:latin typeface="Times New Roman" pitchFamily="18" charset="0"/>
                <a:cs typeface="Times New Roman" pitchFamily="18" charset="0"/>
              </a:rPr>
              <a:t> татар- </a:t>
            </a:r>
            <a:r>
              <a:rPr lang="ru-RU" sz="2400" dirty="0" err="1" smtClean="0">
                <a:solidFill>
                  <a:schemeClr val="tx1"/>
                </a:solidFill>
                <a:latin typeface="Times New Roman" pitchFamily="18" charset="0"/>
                <a:cs typeface="Times New Roman" pitchFamily="18" charset="0"/>
              </a:rPr>
              <a:t>башкорт</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халкында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киң</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таралган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уен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һәм</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уенчыклар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турында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дини</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күзлектән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чыгып</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фикер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йөртә</a:t>
            </a:r>
            <a:r>
              <a:rPr lang="ru-RU" sz="2400" dirty="0" smtClean="0">
                <a:solidFill>
                  <a:schemeClr val="tx1"/>
                </a:solidFill>
                <a:latin typeface="Times New Roman" pitchFamily="18" charset="0"/>
                <a:cs typeface="Times New Roman" pitchFamily="18" charset="0"/>
              </a:rPr>
              <a:t>. </a:t>
            </a:r>
            <a:endParaRPr lang="en-US" sz="2400" dirty="0" smtClean="0">
              <a:solidFill>
                <a:schemeClr val="tx1"/>
              </a:solidFill>
              <a:latin typeface="Times New Roman" pitchFamily="18" charset="0"/>
              <a:cs typeface="Times New Roman" pitchFamily="18" charset="0"/>
            </a:endParaRPr>
          </a:p>
          <a:p>
            <a:pPr marL="45720" indent="0">
              <a:buClr>
                <a:srgbClr val="F14124">
                  <a:lumMod val="75000"/>
                </a:srgbClr>
              </a:buClr>
              <a:buNone/>
            </a:pPr>
            <a:endParaRPr lang="ru-RU" sz="2400" dirty="0" smtClean="0">
              <a:solidFill>
                <a:schemeClr val="tx1"/>
              </a:solidFill>
              <a:latin typeface="Times New Roman" pitchFamily="18" charset="0"/>
              <a:cs typeface="Times New Roman" pitchFamily="18" charset="0"/>
            </a:endParaRPr>
          </a:p>
          <a:p>
            <a:pPr marL="45720" indent="0">
              <a:buClr>
                <a:srgbClr val="F14124">
                  <a:lumMod val="75000"/>
                </a:srgbClr>
              </a:buClr>
              <a:buNone/>
            </a:pP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П.Ф.Каптёров</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Балалар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табигате</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турында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дигән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китабында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балаларның</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холкы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формалашуга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турыдан</a:t>
            </a:r>
            <a:r>
              <a:rPr lang="ru-RU" sz="2400" dirty="0" smtClean="0">
                <a:solidFill>
                  <a:schemeClr val="tx1"/>
                </a:solidFill>
                <a:latin typeface="Times New Roman" pitchFamily="18" charset="0"/>
                <a:cs typeface="Times New Roman" pitchFamily="18" charset="0"/>
              </a:rPr>
              <a:t>-туры </a:t>
            </a:r>
            <a:r>
              <a:rPr lang="ru-RU" sz="2400" dirty="0" err="1" smtClean="0">
                <a:solidFill>
                  <a:schemeClr val="tx1"/>
                </a:solidFill>
                <a:latin typeface="Times New Roman" pitchFamily="18" charset="0"/>
                <a:cs typeface="Times New Roman" pitchFamily="18" charset="0"/>
              </a:rPr>
              <a:t>тәэсир</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итүче</a:t>
            </a:r>
            <a:r>
              <a:rPr lang="ru-RU" sz="2400" dirty="0" smtClean="0">
                <a:solidFill>
                  <a:schemeClr val="tx1"/>
                </a:solidFill>
                <a:latin typeface="Times New Roman" pitchFamily="18" charset="0"/>
                <a:cs typeface="Times New Roman" pitchFamily="18" charset="0"/>
              </a:rPr>
              <a:t> </a:t>
            </a:r>
            <a:r>
              <a:rPr lang="ru-RU" sz="2400" dirty="0" err="1">
                <a:solidFill>
                  <a:schemeClr val="tx1"/>
                </a:solidFill>
                <a:latin typeface="Times New Roman" pitchFamily="18" charset="0"/>
                <a:cs typeface="Times New Roman" pitchFamily="18" charset="0"/>
              </a:rPr>
              <a:t>уенчыкларны</a:t>
            </a:r>
            <a:r>
              <a:rPr lang="ru-RU" sz="2400" dirty="0">
                <a:solidFill>
                  <a:schemeClr val="tx1"/>
                </a:solidFill>
                <a:latin typeface="Times New Roman" pitchFamily="18" charset="0"/>
                <a:cs typeface="Times New Roman" pitchFamily="18" charset="0"/>
              </a:rPr>
              <a:t> </a:t>
            </a:r>
            <a:r>
              <a:rPr lang="ru-RU" sz="2400" dirty="0" smtClean="0">
                <a:solidFill>
                  <a:schemeClr val="tx1"/>
                </a:solidFill>
                <a:latin typeface="Times New Roman" pitchFamily="18" charset="0"/>
                <a:cs typeface="Times New Roman" pitchFamily="18" charset="0"/>
              </a:rPr>
              <a:t>«</a:t>
            </a:r>
            <a:r>
              <a:rPr lang="ru-RU" sz="2400" dirty="0" err="1" smtClean="0">
                <a:solidFill>
                  <a:schemeClr val="tx1"/>
                </a:solidFill>
                <a:latin typeface="Times New Roman" pitchFamily="18" charset="0"/>
                <a:cs typeface="Times New Roman" pitchFamily="18" charset="0"/>
              </a:rPr>
              <a:t>файдалы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һәм</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зыянлы</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дигән</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төркемнәргә</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бүлә</a:t>
            </a:r>
            <a:r>
              <a:rPr lang="ru-RU" sz="2400" dirty="0" smtClean="0">
                <a:solidFill>
                  <a:schemeClr val="tx1"/>
                </a:solidFill>
                <a:latin typeface="Times New Roman" pitchFamily="18" charset="0"/>
                <a:cs typeface="Times New Roman" pitchFamily="18" charset="0"/>
              </a:rPr>
              <a:t>.</a:t>
            </a:r>
          </a:p>
          <a:p>
            <a:pPr marL="45720" indent="0">
              <a:buClr>
                <a:srgbClr val="F14124">
                  <a:lumMod val="75000"/>
                </a:srgbClr>
              </a:buClr>
              <a:buNone/>
            </a:pPr>
            <a:r>
              <a:rPr lang="tt-RU" sz="2400" dirty="0">
                <a:solidFill>
                  <a:schemeClr val="tx1"/>
                </a:solidFill>
                <a:latin typeface="Times New Roman" pitchFamily="18" charset="0"/>
                <a:cs typeface="Times New Roman" pitchFamily="18" charset="0"/>
              </a:rPr>
              <a:t>	</a:t>
            </a:r>
            <a:endParaRPr lang="ru-RU" sz="2400" dirty="0" smtClean="0">
              <a:solidFill>
                <a:schemeClr val="tx1"/>
              </a:solidFill>
              <a:latin typeface="Times New Roman" pitchFamily="18" charset="0"/>
              <a:cs typeface="Times New Roman" pitchFamily="18" charset="0"/>
            </a:endParaRPr>
          </a:p>
          <a:p>
            <a:pPr marL="45720" lvl="0" indent="0">
              <a:buClr>
                <a:srgbClr val="F14124">
                  <a:lumMod val="75000"/>
                </a:srgbClr>
              </a:buClr>
              <a:buNone/>
            </a:pPr>
            <a:r>
              <a:rPr lang="ru-RU" sz="2400" dirty="0" smtClean="0">
                <a:solidFill>
                  <a:schemeClr val="tx1"/>
                </a:solidFill>
                <a:latin typeface="Times New Roman" pitchFamily="18" charset="0"/>
                <a:cs typeface="Times New Roman" pitchFamily="18" charset="0"/>
              </a:rPr>
              <a:t>2011 </a:t>
            </a:r>
            <a:r>
              <a:rPr lang="ru-RU" sz="2400" dirty="0" err="1" smtClean="0">
                <a:solidFill>
                  <a:schemeClr val="tx1"/>
                </a:solidFill>
                <a:latin typeface="Times New Roman" pitchFamily="18" charset="0"/>
                <a:cs typeface="Times New Roman" pitchFamily="18" charset="0"/>
              </a:rPr>
              <a:t>елның</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декабрендә</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Казандагы</a:t>
            </a:r>
            <a:r>
              <a:rPr lang="ru-RU" sz="2400" dirty="0" smtClean="0">
                <a:solidFill>
                  <a:schemeClr val="tx1"/>
                </a:solidFill>
                <a:latin typeface="Times New Roman" pitchFamily="18" charset="0"/>
                <a:cs typeface="Times New Roman" pitchFamily="18" charset="0"/>
              </a:rPr>
              <a:t>  Милли </a:t>
            </a:r>
            <a:r>
              <a:rPr lang="ru-RU" sz="2400" dirty="0" err="1" smtClean="0">
                <a:solidFill>
                  <a:schemeClr val="tx1"/>
                </a:solidFill>
                <a:latin typeface="Times New Roman" pitchFamily="18" charset="0"/>
                <a:cs typeface="Times New Roman" pitchFamily="18" charset="0"/>
              </a:rPr>
              <a:t>музейда</a:t>
            </a:r>
            <a:r>
              <a:rPr lang="ru-RU" sz="2400" dirty="0" smtClean="0">
                <a:solidFill>
                  <a:schemeClr val="tx1"/>
                </a:solidFill>
                <a:latin typeface="Times New Roman" pitchFamily="18" charset="0"/>
                <a:cs typeface="Times New Roman" pitchFamily="18" charset="0"/>
              </a:rPr>
              <a:t> «Игрушки </a:t>
            </a:r>
            <a:r>
              <a:rPr lang="ru-RU" sz="2400" dirty="0">
                <a:solidFill>
                  <a:schemeClr val="tx1"/>
                </a:solidFill>
                <a:latin typeface="Times New Roman" pitchFamily="18" charset="0"/>
                <a:cs typeface="Times New Roman" pitchFamily="18" charset="0"/>
              </a:rPr>
              <a:t>и игры нашего </a:t>
            </a:r>
            <a:r>
              <a:rPr lang="ru-RU" sz="2400" dirty="0" smtClean="0">
                <a:solidFill>
                  <a:schemeClr val="tx1"/>
                </a:solidFill>
                <a:latin typeface="Times New Roman" pitchFamily="18" charset="0"/>
                <a:cs typeface="Times New Roman" pitchFamily="18" charset="0"/>
              </a:rPr>
              <a:t>детства» </a:t>
            </a:r>
            <a:r>
              <a:rPr lang="ru-RU" sz="2400" dirty="0" err="1" smtClean="0">
                <a:solidFill>
                  <a:schemeClr val="tx1"/>
                </a:solidFill>
                <a:latin typeface="Times New Roman" pitchFamily="18" charset="0"/>
                <a:cs typeface="Times New Roman" pitchFamily="18" charset="0"/>
              </a:rPr>
              <a:t>дигән</a:t>
            </a:r>
            <a:r>
              <a:rPr lang="ru-RU" sz="2400" dirty="0" smtClean="0">
                <a:solidFill>
                  <a:schemeClr val="tx1"/>
                </a:solidFill>
                <a:latin typeface="Times New Roman" pitchFamily="18" charset="0"/>
                <a:cs typeface="Times New Roman" pitchFamily="18" charset="0"/>
              </a:rPr>
              <a:t>   проект  </a:t>
            </a:r>
            <a:r>
              <a:rPr lang="ru-RU" sz="2400" dirty="0" err="1" smtClean="0">
                <a:solidFill>
                  <a:schemeClr val="tx1"/>
                </a:solidFill>
                <a:latin typeface="Times New Roman" pitchFamily="18" charset="0"/>
                <a:cs typeface="Times New Roman" pitchFamily="18" charset="0"/>
              </a:rPr>
              <a:t>тәкъдим</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итү</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буенча</a:t>
            </a:r>
            <a:r>
              <a:rPr lang="ru-RU" sz="2400" dirty="0" smtClean="0">
                <a:solidFill>
                  <a:schemeClr val="tx1"/>
                </a:solidFill>
                <a:latin typeface="Times New Roman" pitchFamily="18" charset="0"/>
                <a:cs typeface="Times New Roman" pitchFamily="18" charset="0"/>
              </a:rPr>
              <a:t> </a:t>
            </a:r>
            <a:r>
              <a:rPr lang="ru-RU" sz="2400" dirty="0" err="1" smtClean="0">
                <a:solidFill>
                  <a:schemeClr val="tx1"/>
                </a:solidFill>
                <a:latin typeface="Times New Roman" pitchFamily="18" charset="0"/>
                <a:cs typeface="Times New Roman" pitchFamily="18" charset="0"/>
              </a:rPr>
              <a:t>җөмһүрияткүләм</a:t>
            </a:r>
            <a:r>
              <a:rPr lang="ru-RU" sz="2400" dirty="0" smtClean="0">
                <a:solidFill>
                  <a:schemeClr val="tx1"/>
                </a:solidFill>
                <a:latin typeface="Times New Roman" pitchFamily="18" charset="0"/>
                <a:cs typeface="Times New Roman" pitchFamily="18" charset="0"/>
              </a:rPr>
              <a:t> чара </a:t>
            </a:r>
            <a:r>
              <a:rPr lang="ru-RU" sz="2400" dirty="0" err="1" smtClean="0">
                <a:solidFill>
                  <a:schemeClr val="tx1"/>
                </a:solidFill>
                <a:latin typeface="Times New Roman" pitchFamily="18" charset="0"/>
                <a:cs typeface="Times New Roman" pitchFamily="18" charset="0"/>
              </a:rPr>
              <a:t>үтте</a:t>
            </a:r>
            <a:r>
              <a:rPr lang="ru-RU" sz="2400" dirty="0" smtClean="0">
                <a:solidFill>
                  <a:schemeClr val="tx1"/>
                </a:solidFill>
                <a:latin typeface="Times New Roman" pitchFamily="18" charset="0"/>
                <a:cs typeface="Times New Roman" pitchFamily="18" charset="0"/>
              </a:rPr>
              <a:t>.</a:t>
            </a:r>
            <a:r>
              <a:rPr lang="ru-RU" sz="2400" dirty="0" smtClean="0">
                <a:solidFill>
                  <a:schemeClr val="tx1"/>
                </a:solidFill>
              </a:rPr>
              <a:t> </a:t>
            </a:r>
            <a:r>
              <a:rPr lang="ru-RU" sz="2400" dirty="0" err="1" smtClean="0">
                <a:solidFill>
                  <a:schemeClr val="tx1"/>
                </a:solidFill>
                <a:latin typeface="Times New Roman" pitchFamily="18" charset="0"/>
                <a:cs typeface="Times New Roman" pitchFamily="18" charset="0"/>
              </a:rPr>
              <a:t>Ул</a:t>
            </a:r>
            <a:r>
              <a:rPr lang="ru-RU" sz="2400" dirty="0" err="1">
                <a:solidFill>
                  <a:schemeClr val="tx1"/>
                </a:solidFill>
                <a:latin typeface="Times New Roman" pitchFamily="18" charset="0"/>
                <a:ea typeface="Times New Roman"/>
                <a:cs typeface="Times New Roman" pitchFamily="18" charset="0"/>
              </a:rPr>
              <a:t>«Казанские</a:t>
            </a:r>
            <a:r>
              <a:rPr lang="ru-RU" sz="2400" dirty="0">
                <a:solidFill>
                  <a:schemeClr val="tx1"/>
                </a:solidFill>
                <a:latin typeface="Times New Roman" pitchFamily="18" charset="0"/>
                <a:ea typeface="Times New Roman"/>
                <a:cs typeface="Times New Roman" pitchFamily="18" charset="0"/>
              </a:rPr>
              <a:t> ведомости</a:t>
            </a:r>
            <a:r>
              <a:rPr lang="ru-RU" sz="2400" dirty="0" smtClean="0">
                <a:solidFill>
                  <a:schemeClr val="tx1"/>
                </a:solidFill>
                <a:latin typeface="Times New Roman" pitchFamily="18" charset="0"/>
                <a:ea typeface="Times New Roman"/>
                <a:cs typeface="Times New Roman" pitchFamily="18" charset="0"/>
              </a:rPr>
              <a:t>» </a:t>
            </a:r>
            <a:r>
              <a:rPr lang="ru-RU" sz="2400" dirty="0" err="1" smtClean="0">
                <a:solidFill>
                  <a:schemeClr val="tx1"/>
                </a:solidFill>
                <a:latin typeface="Times New Roman" pitchFamily="18" charset="0"/>
                <a:ea typeface="Times New Roman"/>
                <a:cs typeface="Times New Roman" pitchFamily="18" charset="0"/>
              </a:rPr>
              <a:t>гәҗитенең</a:t>
            </a:r>
            <a:r>
              <a:rPr lang="ru-RU" sz="2400" dirty="0" smtClean="0">
                <a:solidFill>
                  <a:schemeClr val="tx1"/>
                </a:solidFill>
                <a:latin typeface="Times New Roman" pitchFamily="18" charset="0"/>
                <a:ea typeface="Times New Roman"/>
                <a:cs typeface="Times New Roman" pitchFamily="18" charset="0"/>
              </a:rPr>
              <a:t> баш </a:t>
            </a:r>
            <a:r>
              <a:rPr lang="ru-RU" sz="2400" dirty="0" err="1" smtClean="0">
                <a:solidFill>
                  <a:schemeClr val="tx1"/>
                </a:solidFill>
                <a:latin typeface="Times New Roman" pitchFamily="18" charset="0"/>
                <a:ea typeface="Times New Roman"/>
                <a:cs typeface="Times New Roman" pitchFamily="18" charset="0"/>
              </a:rPr>
              <a:t>мөхәррире</a:t>
            </a:r>
            <a:r>
              <a:rPr lang="ru-RU" sz="2400" dirty="0" smtClean="0">
                <a:solidFill>
                  <a:schemeClr val="tx1"/>
                </a:solidFill>
                <a:latin typeface="Times New Roman" pitchFamily="18" charset="0"/>
                <a:ea typeface="Times New Roman"/>
                <a:cs typeface="Times New Roman" pitchFamily="18" charset="0"/>
              </a:rPr>
              <a:t>  Венера </a:t>
            </a:r>
            <a:r>
              <a:rPr lang="ru-RU" sz="2400" dirty="0" err="1" smtClean="0">
                <a:solidFill>
                  <a:schemeClr val="tx1"/>
                </a:solidFill>
                <a:latin typeface="Times New Roman" pitchFamily="18" charset="0"/>
                <a:ea typeface="Times New Roman"/>
                <a:cs typeface="Times New Roman" pitchFamily="18" charset="0"/>
              </a:rPr>
              <a:t>Якупова</a:t>
            </a:r>
            <a:r>
              <a:rPr lang="ru-RU" sz="2400" dirty="0" smtClean="0">
                <a:solidFill>
                  <a:schemeClr val="tx1"/>
                </a:solidFill>
                <a:latin typeface="Times New Roman" pitchFamily="18" charset="0"/>
                <a:ea typeface="Times New Roman"/>
                <a:cs typeface="Times New Roman" pitchFamily="18" charset="0"/>
              </a:rPr>
              <a:t> </a:t>
            </a:r>
            <a:r>
              <a:rPr lang="ru-RU" sz="2400" dirty="0" err="1" smtClean="0">
                <a:solidFill>
                  <a:schemeClr val="tx1"/>
                </a:solidFill>
                <a:latin typeface="Times New Roman" pitchFamily="18" charset="0"/>
                <a:ea typeface="Times New Roman"/>
                <a:cs typeface="Times New Roman" pitchFamily="18" charset="0"/>
              </a:rPr>
              <a:t>башлангычында</a:t>
            </a:r>
            <a:r>
              <a:rPr lang="ru-RU" sz="2400" dirty="0" smtClean="0">
                <a:solidFill>
                  <a:schemeClr val="tx1"/>
                </a:solidFill>
                <a:latin typeface="Times New Roman" pitchFamily="18" charset="0"/>
                <a:ea typeface="Times New Roman"/>
                <a:cs typeface="Times New Roman" pitchFamily="18" charset="0"/>
              </a:rPr>
              <a:t> </a:t>
            </a:r>
            <a:r>
              <a:rPr lang="ru-RU" sz="2400" dirty="0" err="1" smtClean="0">
                <a:solidFill>
                  <a:schemeClr val="tx1"/>
                </a:solidFill>
                <a:latin typeface="Times New Roman" pitchFamily="18" charset="0"/>
                <a:ea typeface="Times New Roman"/>
                <a:cs typeface="Times New Roman" pitchFamily="18" charset="0"/>
              </a:rPr>
              <a:t>оештырылды</a:t>
            </a:r>
            <a:r>
              <a:rPr lang="ru-RU" sz="2400" dirty="0" smtClean="0">
                <a:solidFill>
                  <a:schemeClr val="tx1"/>
                </a:solidFill>
                <a:latin typeface="Times New Roman" pitchFamily="18" charset="0"/>
                <a:ea typeface="Times New Roman"/>
                <a:cs typeface="Times New Roman" pitchFamily="18" charset="0"/>
              </a:rPr>
              <a:t>.</a:t>
            </a:r>
            <a:endParaRPr lang="ru-RU"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6330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28584" y="1484784"/>
            <a:ext cx="2448272" cy="4030384"/>
          </a:xfrm>
        </p:spPr>
        <p:txBody>
          <a:bodyPr/>
          <a:lstStyle/>
          <a:p>
            <a:endParaRPr lang="ru-RU" dirty="0"/>
          </a:p>
        </p:txBody>
      </p:sp>
      <p:sp>
        <p:nvSpPr>
          <p:cNvPr id="3" name="Объект 2"/>
          <p:cNvSpPr>
            <a:spLocks noGrp="1"/>
          </p:cNvSpPr>
          <p:nvPr>
            <p:ph sz="quarter" idx="13"/>
          </p:nvPr>
        </p:nvSpPr>
        <p:spPr>
          <a:xfrm>
            <a:off x="539552" y="332656"/>
            <a:ext cx="8352928" cy="6048672"/>
          </a:xfrm>
        </p:spPr>
        <p:txBody>
          <a:bodyPr>
            <a:normAutofit lnSpcReduction="10000"/>
          </a:bodyPr>
          <a:lstStyle/>
          <a:p>
            <a:pPr marL="45720" indent="0">
              <a:buNone/>
            </a:pPr>
            <a:endParaRPr lang="ru-RU" sz="3200" b="1" dirty="0" smtClean="0">
              <a:latin typeface="Times New Roman" pitchFamily="18" charset="0"/>
              <a:cs typeface="Times New Roman" pitchFamily="18" charset="0"/>
            </a:endParaRPr>
          </a:p>
          <a:p>
            <a:pPr marL="45720" indent="0">
              <a:buNone/>
            </a:pPr>
            <a:r>
              <a:rPr lang="ru-RU" sz="3600" b="1" dirty="0" err="1" smtClean="0">
                <a:solidFill>
                  <a:schemeClr val="tx1"/>
                </a:solidFill>
                <a:latin typeface="Times New Roman" pitchFamily="18" charset="0"/>
                <a:cs typeface="Times New Roman" pitchFamily="18" charset="0"/>
              </a:rPr>
              <a:t>Балачак</a:t>
            </a:r>
            <a:r>
              <a:rPr lang="ru-RU" sz="3600" b="1" dirty="0" smtClean="0">
                <a:solidFill>
                  <a:schemeClr val="tx1"/>
                </a:solidFill>
                <a:latin typeface="Times New Roman" pitchFamily="18" charset="0"/>
                <a:cs typeface="Times New Roman" pitchFamily="18" charset="0"/>
              </a:rPr>
              <a:t>  музее !!!   </a:t>
            </a:r>
            <a:r>
              <a:rPr lang="ru-RU" sz="3200" b="1" dirty="0" smtClean="0">
                <a:solidFill>
                  <a:schemeClr val="tx1"/>
                </a:solidFill>
                <a:latin typeface="Times New Roman" pitchFamily="18" charset="0"/>
                <a:cs typeface="Times New Roman" pitchFamily="18" charset="0"/>
              </a:rPr>
              <a:t>                    </a:t>
            </a:r>
          </a:p>
          <a:p>
            <a:pPr marL="45720" indent="0" algn="ctr">
              <a:buNone/>
            </a:pPr>
            <a:r>
              <a:rPr lang="ru-RU" sz="2800" b="1" dirty="0" smtClean="0">
                <a:solidFill>
                  <a:schemeClr val="tx1"/>
                </a:solidFill>
                <a:latin typeface="Times New Roman" pitchFamily="18" charset="0"/>
                <a:cs typeface="Times New Roman" pitchFamily="18" charset="0"/>
              </a:rPr>
              <a:t>                 </a:t>
            </a:r>
            <a:endParaRPr lang="ru-RU" sz="2800" b="1" dirty="0">
              <a:solidFill>
                <a:schemeClr val="tx1"/>
              </a:solidFill>
              <a:latin typeface="Times New Roman" pitchFamily="18" charset="0"/>
              <a:cs typeface="Times New Roman" pitchFamily="18" charset="0"/>
            </a:endParaRPr>
          </a:p>
          <a:p>
            <a:r>
              <a:rPr lang="ru-RU" sz="2800" dirty="0" smtClean="0">
                <a:solidFill>
                  <a:schemeClr val="tx1"/>
                </a:solidFill>
                <a:latin typeface="Times New Roman" pitchFamily="18" charset="0"/>
                <a:cs typeface="Times New Roman" pitchFamily="18" charset="0"/>
              </a:rPr>
              <a:t>2007 </a:t>
            </a:r>
            <a:r>
              <a:rPr lang="ru-RU" sz="2800" dirty="0" err="1">
                <a:solidFill>
                  <a:schemeClr val="tx1"/>
                </a:solidFill>
                <a:latin typeface="Times New Roman" pitchFamily="18" charset="0"/>
                <a:cs typeface="Times New Roman" pitchFamily="18" charset="0"/>
              </a:rPr>
              <a:t>елда</a:t>
            </a:r>
            <a:r>
              <a:rPr lang="ru-RU" sz="2800" dirty="0">
                <a:solidFill>
                  <a:schemeClr val="tx1"/>
                </a:solidFill>
                <a:latin typeface="Times New Roman" pitchFamily="18" charset="0"/>
                <a:cs typeface="Times New Roman" pitchFamily="18" charset="0"/>
              </a:rPr>
              <a:t> Венера </a:t>
            </a:r>
            <a:r>
              <a:rPr lang="ru-RU" sz="2800" dirty="0" err="1" smtClean="0">
                <a:solidFill>
                  <a:schemeClr val="tx1"/>
                </a:solidFill>
                <a:latin typeface="Times New Roman" pitchFamily="18" charset="0"/>
                <a:cs typeface="Times New Roman" pitchFamily="18" charset="0"/>
              </a:rPr>
              <a:t>Якупова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киң</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катлам</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укучыларга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мөрәҗәгать</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итеп</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балачак</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истәлекләре</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белән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уртаклашырга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чакыра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Өч</a:t>
            </a:r>
            <a:r>
              <a:rPr lang="ru-RU" sz="2800" dirty="0" smtClean="0">
                <a:solidFill>
                  <a:schemeClr val="tx1"/>
                </a:solidFill>
                <a:latin typeface="Times New Roman" pitchFamily="18" charset="0"/>
                <a:cs typeface="Times New Roman" pitchFamily="18" charset="0"/>
              </a:rPr>
              <a:t> ел </a:t>
            </a:r>
            <a:r>
              <a:rPr lang="ru-RU" sz="2800" dirty="0" err="1" smtClean="0">
                <a:solidFill>
                  <a:schemeClr val="tx1"/>
                </a:solidFill>
                <a:latin typeface="Times New Roman" pitchFamily="18" charset="0"/>
                <a:cs typeface="Times New Roman" pitchFamily="18" charset="0"/>
              </a:rPr>
              <a:t>дәвамында</a:t>
            </a:r>
            <a:r>
              <a:rPr lang="ru-RU" sz="2800" dirty="0" smtClean="0">
                <a:solidFill>
                  <a:schemeClr val="tx1"/>
                </a:solidFill>
                <a:latin typeface="Times New Roman" pitchFamily="18" charset="0"/>
                <a:cs typeface="Times New Roman" pitchFamily="18" charset="0"/>
              </a:rPr>
              <a:t> газета </a:t>
            </a:r>
            <a:r>
              <a:rPr lang="ru-RU" sz="2800" dirty="0" err="1" smtClean="0">
                <a:solidFill>
                  <a:schemeClr val="tx1"/>
                </a:solidFill>
                <a:latin typeface="Times New Roman" pitchFamily="18" charset="0"/>
                <a:cs typeface="Times New Roman" pitchFamily="18" charset="0"/>
              </a:rPr>
              <a:t>битләрендә</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уеннар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һәм</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уенчыклар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турында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хатлар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басыла</a:t>
            </a:r>
            <a:r>
              <a:rPr lang="ru-RU" sz="2800" dirty="0" smtClean="0">
                <a:solidFill>
                  <a:schemeClr val="tx1"/>
                </a:solidFill>
                <a:latin typeface="Times New Roman" pitchFamily="18" charset="0"/>
                <a:cs typeface="Times New Roman" pitchFamily="18" charset="0"/>
              </a:rPr>
              <a:t>. 2011 </a:t>
            </a:r>
            <a:r>
              <a:rPr lang="ru-RU" sz="2800" dirty="0" err="1" smtClean="0">
                <a:solidFill>
                  <a:schemeClr val="tx1"/>
                </a:solidFill>
                <a:latin typeface="Times New Roman" pitchFamily="18" charset="0"/>
                <a:cs typeface="Times New Roman" pitchFamily="18" charset="0"/>
              </a:rPr>
              <a:t>елда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шулар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буенча</a:t>
            </a:r>
            <a:r>
              <a:rPr lang="ru-RU" sz="2800" dirty="0" smtClean="0">
                <a:solidFill>
                  <a:schemeClr val="tx1"/>
                </a:solidFill>
                <a:latin typeface="Times New Roman" pitchFamily="18" charset="0"/>
                <a:cs typeface="Times New Roman" pitchFamily="18" charset="0"/>
              </a:rPr>
              <a:t> «Музей </a:t>
            </a:r>
            <a:r>
              <a:rPr lang="ru-RU" sz="2800" dirty="0">
                <a:solidFill>
                  <a:schemeClr val="tx1"/>
                </a:solidFill>
                <a:latin typeface="Times New Roman" pitchFamily="18" charset="0"/>
                <a:cs typeface="Times New Roman" pitchFamily="18" charset="0"/>
              </a:rPr>
              <a:t>детства в Казани</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җыентыгы</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чыкты</a:t>
            </a:r>
            <a:r>
              <a:rPr lang="ru-RU" sz="2800" dirty="0" smtClean="0">
                <a:solidFill>
                  <a:schemeClr val="tx1"/>
                </a:solidFill>
                <a:latin typeface="Times New Roman" pitchFamily="18" charset="0"/>
                <a:cs typeface="Times New Roman" pitchFamily="18" charset="0"/>
              </a:rPr>
              <a:t>.</a:t>
            </a:r>
          </a:p>
          <a:p>
            <a:r>
              <a:rPr lang="ru-RU" sz="2800" dirty="0" err="1" smtClean="0">
                <a:solidFill>
                  <a:schemeClr val="tx1"/>
                </a:solidFill>
                <a:latin typeface="Times New Roman" pitchFamily="18" charset="0"/>
                <a:cs typeface="Times New Roman" pitchFamily="18" charset="0"/>
              </a:rPr>
              <a:t>Җыентыкка</a:t>
            </a:r>
            <a:r>
              <a:rPr lang="ru-RU" sz="2800" dirty="0" smtClean="0">
                <a:solidFill>
                  <a:schemeClr val="tx1"/>
                </a:solidFill>
                <a:latin typeface="Times New Roman" pitchFamily="18" charset="0"/>
                <a:cs typeface="Times New Roman" pitchFamily="18" charset="0"/>
              </a:rPr>
              <a:t>  </a:t>
            </a:r>
            <a:r>
              <a:rPr lang="ru-RU" sz="2800" dirty="0">
                <a:solidFill>
                  <a:schemeClr val="tx1"/>
                </a:solidFill>
                <a:latin typeface="Times New Roman" pitchFamily="18" charset="0"/>
                <a:cs typeface="Times New Roman" pitchFamily="18" charset="0"/>
              </a:rPr>
              <a:t>132 </a:t>
            </a:r>
            <a:r>
              <a:rPr lang="ru-RU" sz="2800" dirty="0" err="1" smtClean="0">
                <a:solidFill>
                  <a:schemeClr val="tx1"/>
                </a:solidFill>
                <a:latin typeface="Times New Roman" pitchFamily="18" charset="0"/>
                <a:cs typeface="Times New Roman" pitchFamily="18" charset="0"/>
              </a:rPr>
              <a:t>төрле</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уен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турында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язылган</a:t>
            </a:r>
            <a:r>
              <a:rPr lang="ru-RU" sz="2800" dirty="0" smtClean="0">
                <a:solidFill>
                  <a:schemeClr val="tx1"/>
                </a:solidFill>
                <a:latin typeface="Times New Roman" pitchFamily="18" charset="0"/>
                <a:cs typeface="Times New Roman" pitchFamily="18" charset="0"/>
              </a:rPr>
              <a:t>. XX-  </a:t>
            </a:r>
            <a:r>
              <a:rPr lang="ru-RU" sz="2800" dirty="0">
                <a:solidFill>
                  <a:schemeClr val="tx1"/>
                </a:solidFill>
                <a:latin typeface="Times New Roman" pitchFamily="18" charset="0"/>
                <a:cs typeface="Times New Roman" pitchFamily="18" charset="0"/>
              </a:rPr>
              <a:t>XXI </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гасыр</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башында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яратып</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уйналган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алар</a:t>
            </a:r>
            <a:r>
              <a:rPr lang="ru-RU" sz="2800" dirty="0" smtClean="0">
                <a:solidFill>
                  <a:schemeClr val="tx1"/>
                </a:solidFill>
                <a:latin typeface="Times New Roman" pitchFamily="18" charset="0"/>
                <a:cs typeface="Times New Roman" pitchFamily="18" charset="0"/>
              </a:rPr>
              <a:t>.</a:t>
            </a:r>
            <a:endParaRPr lang="ru-RU" sz="2800" dirty="0">
              <a:solidFill>
                <a:schemeClr val="tx1"/>
              </a:solidFill>
              <a:latin typeface="Times New Roman" pitchFamily="18" charset="0"/>
              <a:cs typeface="Times New Roman" pitchFamily="18" charset="0"/>
            </a:endParaRPr>
          </a:p>
          <a:p>
            <a:r>
              <a:rPr lang="ru-RU" sz="2800" dirty="0" err="1" smtClean="0">
                <a:solidFill>
                  <a:schemeClr val="tx1"/>
                </a:solidFill>
                <a:latin typeface="Times New Roman" pitchFamily="18" charset="0"/>
                <a:cs typeface="Times New Roman" pitchFamily="18" charset="0"/>
              </a:rPr>
              <a:t>Проектның</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төп</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максаты</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Балачак</a:t>
            </a:r>
            <a:r>
              <a:rPr lang="ru-RU" sz="2800" dirty="0" smtClean="0">
                <a:solidFill>
                  <a:schemeClr val="tx1"/>
                </a:solidFill>
                <a:latin typeface="Times New Roman" pitchFamily="18" charset="0"/>
                <a:cs typeface="Times New Roman" pitchFamily="18" charset="0"/>
              </a:rPr>
              <a:t> музее </a:t>
            </a:r>
            <a:r>
              <a:rPr lang="ru-RU" sz="2800" dirty="0" err="1" smtClean="0">
                <a:solidFill>
                  <a:schemeClr val="tx1"/>
                </a:solidFill>
                <a:latin typeface="Times New Roman" pitchFamily="18" charset="0"/>
                <a:cs typeface="Times New Roman" pitchFamily="18" charset="0"/>
              </a:rPr>
              <a:t>өчен</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мәгълүмат</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туплауда</a:t>
            </a:r>
            <a:r>
              <a:rPr lang="ru-RU" sz="2800" dirty="0" smtClean="0">
                <a:solidFill>
                  <a:schemeClr val="tx1"/>
                </a:solidFill>
                <a:latin typeface="Times New Roman" pitchFamily="18" charset="0"/>
                <a:cs typeface="Times New Roman" pitchFamily="18" charset="0"/>
              </a:rPr>
              <a:t> </a:t>
            </a:r>
            <a:r>
              <a:rPr lang="ru-RU" sz="2800" dirty="0" err="1" smtClean="0">
                <a:solidFill>
                  <a:schemeClr val="tx1"/>
                </a:solidFill>
                <a:latin typeface="Times New Roman" pitchFamily="18" charset="0"/>
                <a:cs typeface="Times New Roman" pitchFamily="18" charset="0"/>
              </a:rPr>
              <a:t>катнашу</a:t>
            </a:r>
            <a:r>
              <a:rPr lang="ru-RU" sz="2800" dirty="0" smtClean="0">
                <a:solidFill>
                  <a:schemeClr val="tx1"/>
                </a:solidFill>
                <a:latin typeface="Times New Roman" pitchFamily="18" charset="0"/>
                <a:cs typeface="Times New Roman" pitchFamily="18" charset="0"/>
              </a:rPr>
              <a:t>.</a:t>
            </a:r>
            <a:endParaRPr lang="ru-RU" sz="2800" dirty="0">
              <a:solidFill>
                <a:schemeClr val="tx1"/>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328" y="260648"/>
            <a:ext cx="1386322"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7780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5" y="620688"/>
            <a:ext cx="8040892" cy="1152128"/>
          </a:xfrm>
        </p:spPr>
        <p:txBody>
          <a:bodyPr/>
          <a:lstStyle/>
          <a:p>
            <a:pPr algn="ctr"/>
            <a:r>
              <a:rPr lang="tt-RU" sz="4000" dirty="0" smtClean="0">
                <a:solidFill>
                  <a:schemeClr val="tx1"/>
                </a:solidFill>
                <a:latin typeface="Times New Roman" pitchFamily="18" charset="0"/>
                <a:cs typeface="Times New Roman" pitchFamily="18" charset="0"/>
              </a:rPr>
              <a:t>Казанда- уенчыклар музее</a:t>
            </a:r>
            <a:endParaRPr lang="ru-RU" sz="4000"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3"/>
          </p:nvPr>
        </p:nvSpPr>
        <p:spPr>
          <a:xfrm>
            <a:off x="755576" y="2060848"/>
            <a:ext cx="3734127" cy="4320479"/>
          </a:xfrm>
        </p:spPr>
        <p:txBody>
          <a:bodyPr>
            <a:noAutofit/>
          </a:bodyPr>
          <a:lstStyle/>
          <a:p>
            <a:r>
              <a:rPr lang="ru-RU" sz="2800" dirty="0" err="1">
                <a:solidFill>
                  <a:schemeClr val="tx1"/>
                </a:solidFill>
                <a:latin typeface="Times New Roman" panose="02020603050405020304" pitchFamily="18" charset="0"/>
                <a:cs typeface="Times New Roman" panose="02020603050405020304" pitchFamily="18" charset="0"/>
              </a:rPr>
              <a:t>Казанда</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балачак</a:t>
            </a:r>
            <a:r>
              <a:rPr lang="ru-RU" sz="2800" dirty="0">
                <a:solidFill>
                  <a:schemeClr val="tx1"/>
                </a:solidFill>
                <a:latin typeface="Times New Roman" panose="02020603050405020304" pitchFamily="18" charset="0"/>
                <a:cs typeface="Times New Roman" panose="02020603050405020304" pitchFamily="18" charset="0"/>
              </a:rPr>
              <a:t> музее: </a:t>
            </a:r>
            <a:r>
              <a:rPr lang="ru-RU" sz="2800" dirty="0" err="1">
                <a:solidFill>
                  <a:schemeClr val="tx1"/>
                </a:solidFill>
                <a:latin typeface="Times New Roman" panose="02020603050405020304" pitchFamily="18" charset="0"/>
                <a:cs typeface="Times New Roman" panose="02020603050405020304" pitchFamily="18" charset="0"/>
              </a:rPr>
              <a:t>Татарстандагы</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уеннар</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һәм</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уенчыклар</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тарихы</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a:solidFill>
                  <a:schemeClr val="tx1"/>
                </a:solidFill>
                <a:latin typeface="Times New Roman" panose="02020603050405020304" pitchFamily="18" charset="0"/>
                <a:cs typeface="Times New Roman" panose="02020603050405020304" pitchFamily="18" charset="0"/>
              </a:rPr>
              <a:t>турында</a:t>
            </a:r>
            <a:r>
              <a:rPr lang="ru-RU" sz="2800" dirty="0">
                <a:solidFill>
                  <a:schemeClr val="tx1"/>
                </a:solidFill>
                <a:latin typeface="Times New Roman" panose="02020603050405020304" pitchFamily="18" charset="0"/>
                <a:cs typeface="Times New Roman" panose="02020603050405020304" pitchFamily="18" charset="0"/>
              </a:rPr>
              <a:t> </a:t>
            </a:r>
            <a:r>
              <a:rPr lang="ru-RU" sz="2800" dirty="0" err="1" smtClean="0">
                <a:solidFill>
                  <a:schemeClr val="tx1"/>
                </a:solidFill>
                <a:latin typeface="Times New Roman" panose="02020603050405020304" pitchFamily="18" charset="0"/>
                <a:cs typeface="Times New Roman" panose="02020603050405020304" pitchFamily="18" charset="0"/>
              </a:rPr>
              <a:t>хикәяләр</a:t>
            </a:r>
            <a:endParaRPr lang="ru-RU" sz="2800" dirty="0" smtClean="0">
              <a:solidFill>
                <a:schemeClr val="tx1"/>
              </a:solidFill>
              <a:latin typeface="Times New Roman" panose="02020603050405020304" pitchFamily="18" charset="0"/>
              <a:cs typeface="Times New Roman" panose="02020603050405020304" pitchFamily="18" charset="0"/>
            </a:endParaRPr>
          </a:p>
          <a:p>
            <a:r>
              <a:rPr lang="ru-RU" sz="2800" dirty="0" smtClean="0">
                <a:solidFill>
                  <a:schemeClr val="tx1"/>
                </a:solidFill>
                <a:latin typeface="Times New Roman" panose="02020603050405020304" pitchFamily="18" charset="0"/>
                <a:cs typeface="Times New Roman" panose="02020603050405020304" pitchFamily="18" charset="0"/>
              </a:rPr>
              <a:t>Т</a:t>
            </a:r>
            <a:r>
              <a:rPr lang="tt-RU" sz="2800" dirty="0" smtClean="0">
                <a:solidFill>
                  <a:schemeClr val="tx1"/>
                </a:solidFill>
                <a:latin typeface="Times New Roman" panose="02020603050405020304" pitchFamily="18" charset="0"/>
                <a:cs typeface="Times New Roman" panose="02020603050405020304" pitchFamily="18" charset="0"/>
              </a:rPr>
              <a:t>өзүчесе: </a:t>
            </a:r>
            <a:r>
              <a:rPr lang="ru-RU" sz="2800" dirty="0">
                <a:solidFill>
                  <a:schemeClr val="tx1"/>
                </a:solidFill>
                <a:latin typeface="Times New Roman" pitchFamily="18" charset="0"/>
                <a:cs typeface="Times New Roman" pitchFamily="18" charset="0"/>
              </a:rPr>
              <a:t>Венера </a:t>
            </a:r>
            <a:r>
              <a:rPr lang="ru-RU" sz="2800" dirty="0" err="1">
                <a:solidFill>
                  <a:schemeClr val="tx1"/>
                </a:solidFill>
                <a:latin typeface="Times New Roman" pitchFamily="18" charset="0"/>
                <a:cs typeface="Times New Roman" pitchFamily="18" charset="0"/>
              </a:rPr>
              <a:t>Якупова</a:t>
            </a:r>
            <a:endParaRPr lang="ru-RU" sz="2800" dirty="0">
              <a:solidFill>
                <a:schemeClr val="tx1"/>
              </a:solidFill>
              <a:latin typeface="Times New Roman" panose="02020603050405020304" pitchFamily="18" charset="0"/>
              <a:cs typeface="Times New Roman" panose="02020603050405020304" pitchFamily="18" charset="0"/>
            </a:endParaRPr>
          </a:p>
          <a:p>
            <a:r>
              <a:rPr lang="ru-RU" sz="2800" dirty="0" err="1">
                <a:solidFill>
                  <a:schemeClr val="tx1"/>
                </a:solidFill>
                <a:latin typeface="Times New Roman" panose="02020603050405020304" pitchFamily="18" charset="0"/>
                <a:cs typeface="Times New Roman" panose="02020603050405020304" pitchFamily="18" charset="0"/>
              </a:rPr>
              <a:t>Нәшрият</a:t>
            </a:r>
            <a:r>
              <a:rPr lang="ru-RU" sz="2800" dirty="0">
                <a:solidFill>
                  <a:schemeClr val="tx1"/>
                </a:solidFill>
                <a:latin typeface="Times New Roman" panose="02020603050405020304" pitchFamily="18" charset="0"/>
                <a:cs typeface="Times New Roman" panose="02020603050405020304" pitchFamily="18" charset="0"/>
              </a:rPr>
              <a:t>: Татарстан </a:t>
            </a:r>
            <a:r>
              <a:rPr lang="ru-RU" sz="2800" dirty="0" err="1">
                <a:solidFill>
                  <a:schemeClr val="tx1"/>
                </a:solidFill>
                <a:latin typeface="Times New Roman" panose="02020603050405020304" pitchFamily="18" charset="0"/>
                <a:cs typeface="Times New Roman" panose="02020603050405020304" pitchFamily="18" charset="0"/>
              </a:rPr>
              <a:t>китап</a:t>
            </a:r>
            <a:r>
              <a:rPr lang="ru-RU" sz="2800" dirty="0">
                <a:solidFill>
                  <a:schemeClr val="tx1"/>
                </a:solidFill>
                <a:latin typeface="Times New Roman" panose="02020603050405020304" pitchFamily="18" charset="0"/>
                <a:cs typeface="Times New Roman" panose="02020603050405020304" pitchFamily="18" charset="0"/>
              </a:rPr>
              <a:t> н</a:t>
            </a:r>
            <a:r>
              <a:rPr lang="en-US" sz="2800" dirty="0">
                <a:solidFill>
                  <a:schemeClr val="tx1"/>
                </a:solidFill>
                <a:latin typeface="Times New Roman" panose="02020603050405020304" pitchFamily="18" charset="0"/>
                <a:cs typeface="Times New Roman" panose="02020603050405020304" pitchFamily="18" charset="0"/>
              </a:rPr>
              <a:t>ə</a:t>
            </a:r>
            <a:r>
              <a:rPr lang="ru-RU" sz="2800" dirty="0" err="1">
                <a:solidFill>
                  <a:schemeClr val="tx1"/>
                </a:solidFill>
                <a:latin typeface="Times New Roman" panose="02020603050405020304" pitchFamily="18" charset="0"/>
                <a:cs typeface="Times New Roman" panose="02020603050405020304" pitchFamily="18" charset="0"/>
              </a:rPr>
              <a:t>шрияты</a:t>
            </a:r>
            <a:r>
              <a:rPr lang="ru-RU" sz="2800" dirty="0">
                <a:solidFill>
                  <a:schemeClr val="tx1"/>
                </a:solidFill>
                <a:latin typeface="Times New Roman" panose="02020603050405020304" pitchFamily="18" charset="0"/>
                <a:cs typeface="Times New Roman" panose="02020603050405020304" pitchFamily="18" charset="0"/>
              </a:rPr>
              <a:t>, 2011 ел</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quarter" idx="14"/>
          </p:nvPr>
        </p:nvSpPr>
        <p:spPr>
          <a:xfrm>
            <a:off x="4645152" y="1988840"/>
            <a:ext cx="4175320" cy="4536504"/>
          </a:xfrm>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54819"/>
            <a:ext cx="4248472" cy="4975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7553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76672"/>
            <a:ext cx="8352928" cy="1224136"/>
          </a:xfrm>
        </p:spPr>
        <p:txBody>
          <a:bodyPr/>
          <a:lstStyle/>
          <a:p>
            <a:pPr algn="just"/>
            <a:r>
              <a:rPr lang="tt-RU" sz="3200" dirty="0" smtClean="0">
                <a:solidFill>
                  <a:schemeClr val="tx1"/>
                </a:solidFill>
                <a:latin typeface="Times New Roman" pitchFamily="18" charset="0"/>
                <a:cs typeface="Times New Roman" pitchFamily="18" charset="0"/>
              </a:rPr>
              <a:t>“Барлык балалар бертөрле- алар уйнарга ярата</a:t>
            </a:r>
            <a:r>
              <a:rPr lang="tt-RU" sz="3200" dirty="0">
                <a:solidFill>
                  <a:schemeClr val="tx1"/>
                </a:solidFill>
                <a:latin typeface="Times New Roman" pitchFamily="18" charset="0"/>
                <a:cs typeface="Times New Roman" pitchFamily="18" charset="0"/>
              </a:rPr>
              <a:t>...” </a:t>
            </a:r>
            <a:r>
              <a:rPr lang="tt-RU" sz="3200" dirty="0" smtClean="0">
                <a:solidFill>
                  <a:schemeClr val="tx1"/>
                </a:solidFill>
                <a:latin typeface="Times New Roman" pitchFamily="18" charset="0"/>
                <a:cs typeface="Times New Roman" pitchFamily="18" charset="0"/>
              </a:rPr>
              <a:t>              </a:t>
            </a:r>
            <a:r>
              <a:rPr lang="tt-RU" sz="2400" dirty="0" smtClean="0">
                <a:solidFill>
                  <a:schemeClr val="tx1"/>
                </a:solidFill>
                <a:latin typeface="Times New Roman" pitchFamily="18" charset="0"/>
                <a:cs typeface="Times New Roman" pitchFamily="18" charset="0"/>
              </a:rPr>
              <a:t>(Габриель Галимберти. Италия)</a:t>
            </a:r>
            <a:r>
              <a:rPr lang="tt-RU" sz="2400" dirty="0">
                <a:solidFill>
                  <a:schemeClr val="tx1"/>
                </a:solidFill>
                <a:latin typeface="Times New Roman" pitchFamily="18" charset="0"/>
                <a:cs typeface="Times New Roman" pitchFamily="18" charset="0"/>
              </a:rPr>
              <a:t> </a:t>
            </a:r>
            <a:r>
              <a:rPr lang="tt-RU" sz="3200" dirty="0">
                <a:latin typeface="Times New Roman" pitchFamily="18" charset="0"/>
                <a:cs typeface="Times New Roman" pitchFamily="18" charset="0"/>
              </a:rPr>
              <a:t>         </a:t>
            </a:r>
            <a:endParaRPr lang="ru-RU" sz="3200" dirty="0">
              <a:latin typeface="Times New Roman" pitchFamily="18" charset="0"/>
              <a:cs typeface="Times New Roman" pitchFamily="18" charset="0"/>
            </a:endParaRPr>
          </a:p>
        </p:txBody>
      </p:sp>
      <p:sp>
        <p:nvSpPr>
          <p:cNvPr id="7" name="Объект 6"/>
          <p:cNvSpPr>
            <a:spLocks noGrp="1"/>
          </p:cNvSpPr>
          <p:nvPr>
            <p:ph sz="quarter" idx="13"/>
          </p:nvPr>
        </p:nvSpPr>
        <p:spPr>
          <a:xfrm>
            <a:off x="467545" y="1700808"/>
            <a:ext cx="3456384" cy="4752527"/>
          </a:xfrm>
        </p:spPr>
        <p:txBody>
          <a:bodyPr>
            <a:normAutofit/>
          </a:bodyPr>
          <a:lstStyle/>
          <a:p>
            <a:endParaRPr lang="tt-RU" dirty="0" smtClean="0"/>
          </a:p>
          <a:p>
            <a:endParaRPr lang="tt-RU" dirty="0"/>
          </a:p>
          <a:p>
            <a:endParaRPr lang="tt-RU" dirty="0" smtClean="0"/>
          </a:p>
          <a:p>
            <a:endParaRPr lang="tt-RU" dirty="0"/>
          </a:p>
          <a:p>
            <a:endParaRPr lang="tt-RU" dirty="0" smtClean="0"/>
          </a:p>
          <a:p>
            <a:endParaRPr lang="tt-RU" dirty="0"/>
          </a:p>
          <a:p>
            <a:endParaRPr lang="tt-RU" dirty="0" smtClean="0"/>
          </a:p>
          <a:p>
            <a:endParaRPr lang="tt-RU" dirty="0"/>
          </a:p>
          <a:p>
            <a:endParaRPr lang="tt-RU" dirty="0" smtClean="0"/>
          </a:p>
        </p:txBody>
      </p:sp>
      <p:sp>
        <p:nvSpPr>
          <p:cNvPr id="4" name="Объект 3"/>
          <p:cNvSpPr>
            <a:spLocks noGrp="1"/>
          </p:cNvSpPr>
          <p:nvPr>
            <p:ph sz="quarter" idx="14"/>
          </p:nvPr>
        </p:nvSpPr>
        <p:spPr>
          <a:xfrm>
            <a:off x="4788024" y="1773560"/>
            <a:ext cx="4104456" cy="4751784"/>
          </a:xfrm>
        </p:spPr>
        <p:txBody>
          <a:bodyPr>
            <a:normAutofit fontScale="92500" lnSpcReduction="10000"/>
          </a:bodyPr>
          <a:lstStyle/>
          <a:p>
            <a:endParaRPr lang="en-US" dirty="0" smtClean="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smtClean="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smtClean="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smtClean="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smtClean="0">
              <a:solidFill>
                <a:srgbClr val="000000"/>
              </a:solidFill>
              <a:latin typeface="Times New Roman" panose="02020603050405020304" pitchFamily="18" charset="0"/>
              <a:cs typeface="Times New Roman" panose="02020603050405020304" pitchFamily="18" charset="0"/>
            </a:endParaRPr>
          </a:p>
          <a:p>
            <a:endParaRPr lang="ru-RU" b="1" dirty="0" smtClean="0">
              <a:solidFill>
                <a:srgbClr val="000000"/>
              </a:solidFill>
              <a:latin typeface="Times New Roman" panose="02020603050405020304" pitchFamily="18" charset="0"/>
              <a:cs typeface="Times New Roman" panose="02020603050405020304" pitchFamily="18" charset="0"/>
            </a:endParaRPr>
          </a:p>
          <a:p>
            <a:r>
              <a:rPr lang="ru-RU" b="1" dirty="0" smtClean="0">
                <a:solidFill>
                  <a:srgbClr val="000000"/>
                </a:solidFill>
                <a:latin typeface="Times New Roman" panose="02020603050405020304" pitchFamily="18" charset="0"/>
                <a:cs typeface="Times New Roman" panose="02020603050405020304" pitchFamily="18" charset="0"/>
              </a:rPr>
              <a:t>Габриель </a:t>
            </a:r>
            <a:r>
              <a:rPr lang="ru-RU" b="1" dirty="0" err="1">
                <a:solidFill>
                  <a:srgbClr val="000000"/>
                </a:solidFill>
                <a:latin typeface="Times New Roman" panose="02020603050405020304" pitchFamily="18" charset="0"/>
                <a:cs typeface="Times New Roman" panose="02020603050405020304" pitchFamily="18" charset="0"/>
              </a:rPr>
              <a:t>Галимберти</a:t>
            </a:r>
            <a:r>
              <a:rPr lang="ru-RU" b="1" dirty="0">
                <a:solidFill>
                  <a:srgbClr val="000000"/>
                </a:solidFill>
                <a:latin typeface="Times New Roman" panose="02020603050405020304" pitchFamily="18" charset="0"/>
                <a:cs typeface="Times New Roman" panose="02020603050405020304" pitchFamily="18" charset="0"/>
              </a:rPr>
              <a:t>  </a:t>
            </a:r>
            <a:r>
              <a:rPr lang="ru-RU" b="1" dirty="0" err="1" smtClean="0">
                <a:solidFill>
                  <a:srgbClr val="000000"/>
                </a:solidFill>
                <a:latin typeface="Times New Roman" panose="02020603050405020304" pitchFamily="18" charset="0"/>
                <a:cs typeface="Times New Roman" panose="02020603050405020304" pitchFamily="18" charset="0"/>
              </a:rPr>
              <a:t>фотолары</a:t>
            </a:r>
            <a:endParaRPr lang="ru-RU" b="1" dirty="0">
              <a:latin typeface="Times New Roman" panose="02020603050405020304" pitchFamily="18" charset="0"/>
              <a:cs typeface="Times New Roman" panose="02020603050405020304" pitchFamily="18" charset="0"/>
            </a:endParaRPr>
          </a:p>
          <a:p>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052" y="2132856"/>
            <a:ext cx="4176464"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1837" y="1916832"/>
            <a:ext cx="360040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0581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143000" y="404664"/>
            <a:ext cx="3346704" cy="1008112"/>
          </a:xfrm>
        </p:spPr>
        <p:txBody>
          <a:bodyPr/>
          <a:lstStyle/>
          <a:p>
            <a:r>
              <a:rPr lang="ru-RU" sz="2800" dirty="0" err="1" smtClean="0">
                <a:solidFill>
                  <a:schemeClr val="tx1"/>
                </a:solidFill>
                <a:latin typeface="Times New Roman" pitchFamily="18" charset="0"/>
                <a:cs typeface="Times New Roman" pitchFamily="18" charset="0"/>
              </a:rPr>
              <a:t>Кызлар</a:t>
            </a:r>
            <a:r>
              <a:rPr lang="tt-RU" sz="2800" dirty="0" smtClean="0">
                <a:solidFill>
                  <a:schemeClr val="tx1"/>
                </a:solidFill>
                <a:latin typeface="Times New Roman" pitchFamily="18" charset="0"/>
                <a:cs typeface="Times New Roman" pitchFamily="18" charset="0"/>
              </a:rPr>
              <a:t> уенчыклары</a:t>
            </a:r>
            <a:endParaRPr lang="ru-RU" sz="2800" dirty="0">
              <a:solidFill>
                <a:schemeClr val="tx1"/>
              </a:solidFill>
              <a:latin typeface="Times New Roman" pitchFamily="18" charset="0"/>
              <a:cs typeface="Times New Roman" pitchFamily="18" charset="0"/>
            </a:endParaRPr>
          </a:p>
        </p:txBody>
      </p:sp>
      <p:sp>
        <p:nvSpPr>
          <p:cNvPr id="3" name="Объект 2"/>
          <p:cNvSpPr>
            <a:spLocks noGrp="1"/>
          </p:cNvSpPr>
          <p:nvPr>
            <p:ph sz="half" idx="2"/>
          </p:nvPr>
        </p:nvSpPr>
        <p:spPr>
          <a:xfrm>
            <a:off x="755576" y="1556792"/>
            <a:ext cx="3747575" cy="4752528"/>
          </a:xfrm>
        </p:spPr>
        <p:txBody>
          <a:bodyPr>
            <a:noAutofit/>
          </a:bodyPr>
          <a:lstStyle/>
          <a:p>
            <a:r>
              <a:rPr lang="tt-RU" sz="2400" dirty="0" smtClean="0">
                <a:solidFill>
                  <a:schemeClr val="tx1"/>
                </a:solidFill>
                <a:latin typeface="Times New Roman" pitchFamily="18" charset="0"/>
                <a:cs typeface="Times New Roman" pitchFamily="18" charset="0"/>
              </a:rPr>
              <a:t>        </a:t>
            </a:r>
            <a:r>
              <a:rPr lang="tt-RU" sz="2800" dirty="0" smtClean="0">
                <a:solidFill>
                  <a:schemeClr val="tx1"/>
                </a:solidFill>
                <a:latin typeface="Times New Roman" pitchFamily="18" charset="0"/>
                <a:cs typeface="Times New Roman" pitchFamily="18" charset="0"/>
              </a:rPr>
              <a:t>Курчак– мунчала, чүпрәк, балчык, утын пүлинәсе, керәч,  кукуруз чәкәне, җилем, пластмасса сыннар.</a:t>
            </a:r>
          </a:p>
          <a:p>
            <a:r>
              <a:rPr lang="tt-RU" sz="2800" dirty="0" smtClean="0">
                <a:solidFill>
                  <a:schemeClr val="tx1"/>
                </a:solidFill>
                <a:latin typeface="Times New Roman" pitchFamily="18" charset="0"/>
                <a:cs typeface="Times New Roman" pitchFamily="18" charset="0"/>
              </a:rPr>
              <a:t>Өйле, кунаклы уеннары.</a:t>
            </a:r>
          </a:p>
          <a:p>
            <a:r>
              <a:rPr lang="tt-RU" sz="2800" dirty="0" smtClean="0">
                <a:solidFill>
                  <a:schemeClr val="tx1"/>
                </a:solidFill>
                <a:latin typeface="Times New Roman" pitchFamily="18" charset="0"/>
                <a:cs typeface="Times New Roman" pitchFamily="18" charset="0"/>
              </a:rPr>
              <a:t>Бау аркылы сикереш-ле.</a:t>
            </a:r>
            <a:endParaRPr lang="ru-RU" sz="2800" dirty="0">
              <a:solidFill>
                <a:schemeClr val="tx1"/>
              </a:solidFill>
              <a:latin typeface="Times New Roman" pitchFamily="18" charset="0"/>
              <a:cs typeface="Times New Roman" pitchFamily="18" charset="0"/>
            </a:endParaRPr>
          </a:p>
        </p:txBody>
      </p:sp>
      <p:sp>
        <p:nvSpPr>
          <p:cNvPr id="4" name="Текст 3"/>
          <p:cNvSpPr>
            <a:spLocks noGrp="1"/>
          </p:cNvSpPr>
          <p:nvPr>
            <p:ph type="body" sz="quarter" idx="3"/>
          </p:nvPr>
        </p:nvSpPr>
        <p:spPr>
          <a:xfrm>
            <a:off x="4788024" y="332656"/>
            <a:ext cx="3888432" cy="1080120"/>
          </a:xfrm>
        </p:spPr>
        <p:txBody>
          <a:bodyPr/>
          <a:lstStyle/>
          <a:p>
            <a:r>
              <a:rPr lang="tt-RU" sz="2800" dirty="0" smtClean="0">
                <a:solidFill>
                  <a:schemeClr val="tx1"/>
                </a:solidFill>
                <a:latin typeface="Times New Roman" pitchFamily="18" charset="0"/>
                <a:cs typeface="Times New Roman" pitchFamily="18" charset="0"/>
              </a:rPr>
              <a:t>Малайлар уенчыклары</a:t>
            </a:r>
            <a:endParaRPr lang="ru-RU" sz="2800" dirty="0">
              <a:solidFill>
                <a:schemeClr val="tx1"/>
              </a:solidFill>
              <a:latin typeface="Times New Roman" pitchFamily="18" charset="0"/>
              <a:cs typeface="Times New Roman" pitchFamily="18" charset="0"/>
            </a:endParaRPr>
          </a:p>
        </p:txBody>
      </p:sp>
      <p:sp>
        <p:nvSpPr>
          <p:cNvPr id="5" name="Объект 4"/>
          <p:cNvSpPr>
            <a:spLocks noGrp="1"/>
          </p:cNvSpPr>
          <p:nvPr>
            <p:ph sz="quarter" idx="4"/>
          </p:nvPr>
        </p:nvSpPr>
        <p:spPr>
          <a:xfrm>
            <a:off x="5148064" y="1556792"/>
            <a:ext cx="3672408" cy="4752528"/>
          </a:xfrm>
        </p:spPr>
        <p:txBody>
          <a:bodyPr>
            <a:normAutofit lnSpcReduction="10000"/>
          </a:bodyPr>
          <a:lstStyle/>
          <a:p>
            <a:r>
              <a:rPr lang="tt-RU" sz="2800" dirty="0" smtClean="0">
                <a:solidFill>
                  <a:schemeClr val="tx1"/>
                </a:solidFill>
                <a:latin typeface="Times New Roman" pitchFamily="18" charset="0"/>
                <a:cs typeface="Times New Roman" pitchFamily="18" charset="0"/>
              </a:rPr>
              <a:t>Сыбызгы- яшь тал агачыннан, сәрби кузагыннан. </a:t>
            </a:r>
          </a:p>
          <a:p>
            <a:r>
              <a:rPr lang="tt-RU" sz="2800" dirty="0" smtClean="0">
                <a:solidFill>
                  <a:schemeClr val="tx1"/>
                </a:solidFill>
                <a:latin typeface="Times New Roman" pitchFamily="18" charset="0"/>
                <a:cs typeface="Times New Roman" pitchFamily="18" charset="0"/>
              </a:rPr>
              <a:t>Машина, трактор, танк – тактадан ясалган.</a:t>
            </a:r>
          </a:p>
          <a:p>
            <a:r>
              <a:rPr lang="tt-RU" sz="2800" dirty="0" smtClean="0">
                <a:solidFill>
                  <a:schemeClr val="tx1"/>
                </a:solidFill>
                <a:latin typeface="Times New Roman" pitchFamily="18" charset="0"/>
                <a:cs typeface="Times New Roman" pitchFamily="18" charset="0"/>
              </a:rPr>
              <a:t>Көймә  – нарат кайрысы, такта, кәгазь.</a:t>
            </a:r>
          </a:p>
          <a:p>
            <a:r>
              <a:rPr lang="tt-RU" sz="2800" smtClean="0">
                <a:solidFill>
                  <a:schemeClr val="tx1"/>
                </a:solidFill>
                <a:latin typeface="Times New Roman" pitchFamily="18" charset="0"/>
                <a:cs typeface="Times New Roman" pitchFamily="18" charset="0"/>
              </a:rPr>
              <a:t>Чүпрәктән тегелгән туп.</a:t>
            </a:r>
            <a:endParaRPr lang="tt-RU" sz="2800" dirty="0" smtClean="0">
              <a:solidFill>
                <a:schemeClr val="tx1"/>
              </a:solidFill>
              <a:latin typeface="Times New Roman" pitchFamily="18" charset="0"/>
              <a:cs typeface="Times New Roman" pitchFamily="18" charset="0"/>
            </a:endParaRPr>
          </a:p>
          <a:p>
            <a:endParaRPr lang="tt-RU" sz="280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1848405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136904" cy="1224136"/>
          </a:xfrm>
        </p:spPr>
        <p:txBody>
          <a:bodyPr/>
          <a:lstStyle/>
          <a:p>
            <a:pPr marL="0" indent="0" algn="ctr">
              <a:buNone/>
            </a:pPr>
            <a:r>
              <a:rPr lang="tt-RU" sz="3200" dirty="0" smtClean="0">
                <a:solidFill>
                  <a:schemeClr val="tx1"/>
                </a:solidFill>
                <a:latin typeface="Georgia" pitchFamily="18" charset="0"/>
              </a:rPr>
              <a:t>Мөселман балаларының уенчыклары</a:t>
            </a:r>
            <a:endParaRPr lang="ru-RU" sz="3200" dirty="0">
              <a:solidFill>
                <a:schemeClr val="tx1"/>
              </a:solidFill>
              <a:latin typeface="Georgia" pitchFamily="18" charset="0"/>
            </a:endParaRPr>
          </a:p>
        </p:txBody>
      </p:sp>
      <p:sp>
        <p:nvSpPr>
          <p:cNvPr id="3" name="Объект 2"/>
          <p:cNvSpPr>
            <a:spLocks noGrp="1"/>
          </p:cNvSpPr>
          <p:nvPr>
            <p:ph sz="quarter" idx="13"/>
          </p:nvPr>
        </p:nvSpPr>
        <p:spPr>
          <a:xfrm>
            <a:off x="4572000" y="1484784"/>
            <a:ext cx="4320480" cy="4608512"/>
          </a:xfrm>
        </p:spPr>
        <p:txBody>
          <a:bodyPr>
            <a:normAutofit fontScale="92500" lnSpcReduction="10000"/>
          </a:bodyPr>
          <a:lstStyle/>
          <a:p>
            <a:pPr marL="45720" indent="0">
              <a:buNone/>
            </a:pPr>
            <a:r>
              <a:rPr lang="ru-RU" dirty="0">
                <a:solidFill>
                  <a:schemeClr val="tx1"/>
                </a:solidFill>
                <a:latin typeface="Georgia" pitchFamily="18" charset="0"/>
              </a:rPr>
              <a:t>Ислам </a:t>
            </a:r>
            <a:r>
              <a:rPr lang="ru-RU" dirty="0" err="1">
                <a:solidFill>
                  <a:schemeClr val="tx1"/>
                </a:solidFill>
                <a:latin typeface="Georgia" pitchFamily="18" charset="0"/>
              </a:rPr>
              <a:t>динен</a:t>
            </a:r>
            <a:r>
              <a:rPr lang="ru-RU" dirty="0">
                <a:solidFill>
                  <a:schemeClr val="tx1"/>
                </a:solidFill>
                <a:latin typeface="Georgia" pitchFamily="18" charset="0"/>
              </a:rPr>
              <a:t> кабул </a:t>
            </a:r>
            <a:r>
              <a:rPr lang="ru-RU" dirty="0" err="1">
                <a:solidFill>
                  <a:schemeClr val="tx1"/>
                </a:solidFill>
                <a:latin typeface="Georgia" pitchFamily="18" charset="0"/>
              </a:rPr>
              <a:t>иткән</a:t>
            </a:r>
            <a:r>
              <a:rPr lang="ru-RU" dirty="0">
                <a:solidFill>
                  <a:schemeClr val="tx1"/>
                </a:solidFill>
                <a:latin typeface="Georgia" pitchFamily="18" charset="0"/>
              </a:rPr>
              <a:t> </a:t>
            </a:r>
            <a:r>
              <a:rPr lang="ru-RU" dirty="0" err="1">
                <a:solidFill>
                  <a:schemeClr val="tx1"/>
                </a:solidFill>
                <a:latin typeface="Georgia" pitchFamily="18" charset="0"/>
              </a:rPr>
              <a:t>якын</a:t>
            </a:r>
            <a:r>
              <a:rPr lang="ru-RU" dirty="0">
                <a:solidFill>
                  <a:schemeClr val="tx1"/>
                </a:solidFill>
                <a:latin typeface="Georgia" pitchFamily="18" charset="0"/>
              </a:rPr>
              <a:t> </a:t>
            </a:r>
            <a:r>
              <a:rPr lang="ru-RU" dirty="0" err="1">
                <a:solidFill>
                  <a:schemeClr val="tx1"/>
                </a:solidFill>
                <a:latin typeface="Georgia" pitchFamily="18" charset="0"/>
              </a:rPr>
              <a:t>һәм</a:t>
            </a:r>
            <a:r>
              <a:rPr lang="ru-RU" dirty="0">
                <a:solidFill>
                  <a:schemeClr val="tx1"/>
                </a:solidFill>
                <a:latin typeface="Georgia" pitchFamily="18" charset="0"/>
              </a:rPr>
              <a:t> </a:t>
            </a:r>
            <a:r>
              <a:rPr lang="ru-RU" dirty="0" err="1">
                <a:solidFill>
                  <a:schemeClr val="tx1"/>
                </a:solidFill>
                <a:latin typeface="Georgia" pitchFamily="18" charset="0"/>
              </a:rPr>
              <a:t>урта</a:t>
            </a:r>
            <a:r>
              <a:rPr lang="ru-RU" dirty="0">
                <a:solidFill>
                  <a:schemeClr val="tx1"/>
                </a:solidFill>
                <a:latin typeface="Georgia" pitchFamily="18" charset="0"/>
              </a:rPr>
              <a:t> </a:t>
            </a:r>
            <a:r>
              <a:rPr lang="ru-RU" dirty="0" err="1">
                <a:solidFill>
                  <a:schemeClr val="tx1"/>
                </a:solidFill>
                <a:latin typeface="Georgia" pitchFamily="18" charset="0"/>
              </a:rPr>
              <a:t>көнчыгыш</a:t>
            </a:r>
            <a:r>
              <a:rPr lang="ru-RU" dirty="0">
                <a:solidFill>
                  <a:schemeClr val="tx1"/>
                </a:solidFill>
                <a:latin typeface="Georgia" pitchFamily="18" charset="0"/>
              </a:rPr>
              <a:t> </a:t>
            </a:r>
            <a:r>
              <a:rPr lang="tt-RU" dirty="0" smtClean="0">
                <a:solidFill>
                  <a:schemeClr val="tx1"/>
                </a:solidFill>
                <a:latin typeface="Georgia" pitchFamily="18" charset="0"/>
              </a:rPr>
              <a:t>илләрендәге халыкларда </a:t>
            </a:r>
            <a:r>
              <a:rPr lang="ru-RU" dirty="0" err="1" smtClean="0">
                <a:solidFill>
                  <a:schemeClr val="tx1"/>
                </a:solidFill>
                <a:latin typeface="Georgia" pitchFamily="18" charset="0"/>
              </a:rPr>
              <a:t>уенчыкларны</a:t>
            </a:r>
            <a:r>
              <a:rPr lang="ru-RU" dirty="0" smtClean="0">
                <a:solidFill>
                  <a:schemeClr val="tx1"/>
                </a:solidFill>
                <a:latin typeface="Georgia" pitchFamily="18" charset="0"/>
              </a:rPr>
              <a:t> </a:t>
            </a:r>
            <a:r>
              <a:rPr lang="ru-RU" dirty="0" err="1">
                <a:solidFill>
                  <a:schemeClr val="tx1"/>
                </a:solidFill>
                <a:latin typeface="Georgia" pitchFamily="18" charset="0"/>
              </a:rPr>
              <a:t>көнкүрештәге</a:t>
            </a:r>
            <a:r>
              <a:rPr lang="ru-RU" dirty="0">
                <a:solidFill>
                  <a:schemeClr val="tx1"/>
                </a:solidFill>
                <a:latin typeface="Georgia" pitchFamily="18" charset="0"/>
              </a:rPr>
              <a:t> </a:t>
            </a:r>
            <a:r>
              <a:rPr lang="ru-RU" dirty="0" err="1">
                <a:solidFill>
                  <a:schemeClr val="tx1"/>
                </a:solidFill>
                <a:latin typeface="Georgia" pitchFamily="18" charset="0"/>
              </a:rPr>
              <a:t>гади</a:t>
            </a:r>
            <a:r>
              <a:rPr lang="ru-RU" dirty="0">
                <a:solidFill>
                  <a:schemeClr val="tx1"/>
                </a:solidFill>
                <a:latin typeface="Georgia" pitchFamily="18" charset="0"/>
              </a:rPr>
              <a:t> </a:t>
            </a:r>
            <a:r>
              <a:rPr lang="ru-RU" dirty="0" err="1" smtClean="0">
                <a:solidFill>
                  <a:schemeClr val="tx1"/>
                </a:solidFill>
                <a:latin typeface="Georgia" pitchFamily="18" charset="0"/>
              </a:rPr>
              <a:t>әйберләрдән</a:t>
            </a:r>
            <a:r>
              <a:rPr lang="ru-RU" dirty="0" smtClean="0">
                <a:solidFill>
                  <a:schemeClr val="tx1"/>
                </a:solidFill>
                <a:latin typeface="Georgia" pitchFamily="18" charset="0"/>
              </a:rPr>
              <a:t> </a:t>
            </a:r>
            <a:r>
              <a:rPr lang="ru-RU" dirty="0" err="1" smtClean="0">
                <a:solidFill>
                  <a:schemeClr val="tx1"/>
                </a:solidFill>
                <a:latin typeface="Georgia" pitchFamily="18" charset="0"/>
              </a:rPr>
              <a:t>ясаганнар</a:t>
            </a:r>
            <a:r>
              <a:rPr lang="ru-RU" dirty="0" smtClean="0">
                <a:solidFill>
                  <a:schemeClr val="tx1"/>
                </a:solidFill>
                <a:latin typeface="Georgia" pitchFamily="18" charset="0"/>
              </a:rPr>
              <a:t>.</a:t>
            </a:r>
            <a:endParaRPr lang="ru-RU" dirty="0">
              <a:solidFill>
                <a:schemeClr val="tx1"/>
              </a:solidFill>
              <a:latin typeface="Georgia" pitchFamily="18" charset="0"/>
            </a:endParaRPr>
          </a:p>
          <a:p>
            <a:pPr marL="45720" indent="0">
              <a:buNone/>
            </a:pPr>
            <a:endParaRPr lang="ru-RU" dirty="0">
              <a:solidFill>
                <a:schemeClr val="tx1"/>
              </a:solidFill>
              <a:latin typeface="Georgia" pitchFamily="18" charset="0"/>
            </a:endParaRPr>
          </a:p>
          <a:p>
            <a:pPr marL="45720" indent="0">
              <a:buNone/>
            </a:pPr>
            <a:r>
              <a:rPr lang="ru-RU" dirty="0">
                <a:solidFill>
                  <a:schemeClr val="tx1"/>
                </a:solidFill>
                <a:latin typeface="Georgia" pitchFamily="18" charset="0"/>
              </a:rPr>
              <a:t>  Милли </a:t>
            </a:r>
            <a:r>
              <a:rPr lang="ru-RU" dirty="0" err="1">
                <a:solidFill>
                  <a:schemeClr val="tx1"/>
                </a:solidFill>
                <a:latin typeface="Georgia" pitchFamily="18" charset="0"/>
              </a:rPr>
              <a:t>мөселман</a:t>
            </a:r>
            <a:r>
              <a:rPr lang="ru-RU" dirty="0">
                <a:solidFill>
                  <a:schemeClr val="tx1"/>
                </a:solidFill>
                <a:latin typeface="Georgia" pitchFamily="18" charset="0"/>
              </a:rPr>
              <a:t> </a:t>
            </a:r>
            <a:r>
              <a:rPr lang="ru-RU" dirty="0" err="1">
                <a:solidFill>
                  <a:schemeClr val="tx1"/>
                </a:solidFill>
                <a:latin typeface="Georgia" pitchFamily="18" charset="0"/>
              </a:rPr>
              <a:t>уенчыклары</a:t>
            </a:r>
            <a:r>
              <a:rPr lang="ru-RU" dirty="0">
                <a:solidFill>
                  <a:schemeClr val="tx1"/>
                </a:solidFill>
                <a:latin typeface="Georgia" pitchFamily="18" charset="0"/>
              </a:rPr>
              <a:t> </a:t>
            </a:r>
            <a:r>
              <a:rPr lang="ru-RU" dirty="0" err="1">
                <a:solidFill>
                  <a:schemeClr val="tx1"/>
                </a:solidFill>
                <a:latin typeface="Georgia" pitchFamily="18" charset="0"/>
              </a:rPr>
              <a:t>дөньяның</a:t>
            </a:r>
            <a:r>
              <a:rPr lang="ru-RU" dirty="0">
                <a:solidFill>
                  <a:schemeClr val="tx1"/>
                </a:solidFill>
                <a:latin typeface="Georgia" pitchFamily="18" charset="0"/>
              </a:rPr>
              <a:t> </a:t>
            </a:r>
            <a:r>
              <a:rPr lang="ru-RU" dirty="0" err="1">
                <a:solidFill>
                  <a:schemeClr val="tx1"/>
                </a:solidFill>
                <a:latin typeface="Georgia" pitchFamily="18" charset="0"/>
              </a:rPr>
              <a:t>күп</a:t>
            </a:r>
            <a:r>
              <a:rPr lang="ru-RU" dirty="0">
                <a:solidFill>
                  <a:schemeClr val="tx1"/>
                </a:solidFill>
                <a:latin typeface="Georgia" pitchFamily="18" charset="0"/>
              </a:rPr>
              <a:t> </a:t>
            </a:r>
            <a:r>
              <a:rPr lang="ru-RU" dirty="0" err="1">
                <a:solidFill>
                  <a:schemeClr val="tx1"/>
                </a:solidFill>
                <a:latin typeface="Georgia" pitchFamily="18" charset="0"/>
              </a:rPr>
              <a:t>регионнарында</a:t>
            </a:r>
            <a:r>
              <a:rPr lang="ru-RU" dirty="0">
                <a:solidFill>
                  <a:schemeClr val="tx1"/>
                </a:solidFill>
                <a:latin typeface="Georgia" pitchFamily="18" charset="0"/>
              </a:rPr>
              <a:t> </a:t>
            </a:r>
            <a:r>
              <a:rPr lang="ru-RU" dirty="0" err="1">
                <a:solidFill>
                  <a:schemeClr val="tx1"/>
                </a:solidFill>
                <a:latin typeface="Georgia" pitchFamily="18" charset="0"/>
              </a:rPr>
              <a:t>әле</a:t>
            </a:r>
            <a:r>
              <a:rPr lang="ru-RU" dirty="0">
                <a:solidFill>
                  <a:schemeClr val="tx1"/>
                </a:solidFill>
                <a:latin typeface="Georgia" pitchFamily="18" charset="0"/>
              </a:rPr>
              <a:t> </a:t>
            </a:r>
            <a:r>
              <a:rPr lang="ru-RU" dirty="0" err="1">
                <a:solidFill>
                  <a:schemeClr val="tx1"/>
                </a:solidFill>
                <a:latin typeface="Georgia" pitchFamily="18" charset="0"/>
              </a:rPr>
              <a:t>дә</a:t>
            </a:r>
            <a:r>
              <a:rPr lang="ru-RU" dirty="0">
                <a:solidFill>
                  <a:schemeClr val="tx1"/>
                </a:solidFill>
                <a:latin typeface="Georgia" pitchFamily="18" charset="0"/>
              </a:rPr>
              <a:t> </a:t>
            </a:r>
            <a:r>
              <a:rPr lang="ru-RU" dirty="0" err="1">
                <a:solidFill>
                  <a:schemeClr val="tx1"/>
                </a:solidFill>
                <a:latin typeface="Georgia" pitchFamily="18" charset="0"/>
              </a:rPr>
              <a:t>исән</a:t>
            </a:r>
            <a:r>
              <a:rPr lang="ru-RU" dirty="0">
                <a:solidFill>
                  <a:schemeClr val="tx1"/>
                </a:solidFill>
                <a:latin typeface="Georgia" pitchFamily="18" charset="0"/>
              </a:rPr>
              <a:t>. </a:t>
            </a:r>
            <a:r>
              <a:rPr lang="ru-RU" dirty="0" err="1">
                <a:solidFill>
                  <a:schemeClr val="tx1"/>
                </a:solidFill>
                <a:latin typeface="Georgia" pitchFamily="18" charset="0"/>
              </a:rPr>
              <a:t>Төркиядә</a:t>
            </a:r>
            <a:r>
              <a:rPr lang="ru-RU" dirty="0">
                <a:solidFill>
                  <a:schemeClr val="tx1"/>
                </a:solidFill>
                <a:latin typeface="Georgia" pitchFamily="18" charset="0"/>
              </a:rPr>
              <a:t> </a:t>
            </a:r>
            <a:r>
              <a:rPr lang="ru-RU" dirty="0" err="1">
                <a:solidFill>
                  <a:schemeClr val="tx1"/>
                </a:solidFill>
                <a:latin typeface="Georgia" pitchFamily="18" charset="0"/>
              </a:rPr>
              <a:t>аны</a:t>
            </a:r>
            <a:r>
              <a:rPr lang="ru-RU" dirty="0">
                <a:solidFill>
                  <a:schemeClr val="tx1"/>
                </a:solidFill>
                <a:latin typeface="Georgia" pitchFamily="18" charset="0"/>
              </a:rPr>
              <a:t> </a:t>
            </a:r>
            <a:r>
              <a:rPr lang="ru-RU" dirty="0" err="1">
                <a:solidFill>
                  <a:schemeClr val="tx1"/>
                </a:solidFill>
                <a:latin typeface="Georgia" pitchFamily="18" charset="0"/>
              </a:rPr>
              <a:t>ташкабактан</a:t>
            </a:r>
            <a:r>
              <a:rPr lang="ru-RU" dirty="0">
                <a:solidFill>
                  <a:schemeClr val="tx1"/>
                </a:solidFill>
                <a:latin typeface="Georgia" pitchFamily="18" charset="0"/>
              </a:rPr>
              <a:t> </a:t>
            </a:r>
            <a:r>
              <a:rPr lang="ru-RU" dirty="0" err="1">
                <a:solidFill>
                  <a:schemeClr val="tx1"/>
                </a:solidFill>
                <a:latin typeface="Georgia" pitchFamily="18" charset="0"/>
              </a:rPr>
              <a:t>ясыйлар</a:t>
            </a:r>
            <a:r>
              <a:rPr lang="ru-RU" dirty="0">
                <a:solidFill>
                  <a:schemeClr val="tx1"/>
                </a:solidFill>
                <a:latin typeface="Georgia" pitchFamily="18" charset="0"/>
              </a:rPr>
              <a:t>. </a:t>
            </a:r>
            <a:r>
              <a:rPr lang="ru-RU" dirty="0" err="1">
                <a:solidFill>
                  <a:schemeClr val="tx1"/>
                </a:solidFill>
                <a:latin typeface="Georgia" pitchFamily="18" charset="0"/>
              </a:rPr>
              <a:t>Нәтиҗәдә</a:t>
            </a:r>
            <a:r>
              <a:rPr lang="ru-RU" dirty="0">
                <a:solidFill>
                  <a:schemeClr val="tx1"/>
                </a:solidFill>
                <a:latin typeface="Georgia" pitchFamily="18" charset="0"/>
              </a:rPr>
              <a:t> </a:t>
            </a:r>
            <a:r>
              <a:rPr lang="ru-RU" dirty="0" err="1">
                <a:solidFill>
                  <a:schemeClr val="tx1"/>
                </a:solidFill>
                <a:latin typeface="Georgia" pitchFamily="18" charset="0"/>
              </a:rPr>
              <a:t>бик</a:t>
            </a:r>
            <a:r>
              <a:rPr lang="ru-RU" dirty="0">
                <a:solidFill>
                  <a:schemeClr val="tx1"/>
                </a:solidFill>
                <a:latin typeface="Georgia" pitchFamily="18" charset="0"/>
              </a:rPr>
              <a:t> </a:t>
            </a:r>
            <a:r>
              <a:rPr lang="ru-RU" dirty="0" err="1">
                <a:solidFill>
                  <a:schemeClr val="tx1"/>
                </a:solidFill>
                <a:latin typeface="Georgia" pitchFamily="18" charset="0"/>
              </a:rPr>
              <a:t>матур</a:t>
            </a:r>
            <a:r>
              <a:rPr lang="ru-RU" dirty="0">
                <a:solidFill>
                  <a:schemeClr val="tx1"/>
                </a:solidFill>
                <a:latin typeface="Georgia" pitchFamily="18" charset="0"/>
              </a:rPr>
              <a:t> </a:t>
            </a:r>
            <a:r>
              <a:rPr lang="ru-RU" dirty="0" err="1">
                <a:solidFill>
                  <a:schemeClr val="tx1"/>
                </a:solidFill>
                <a:latin typeface="Georgia" pitchFamily="18" charset="0"/>
              </a:rPr>
              <a:t>көнчыгыш</a:t>
            </a:r>
            <a:r>
              <a:rPr lang="ru-RU" dirty="0">
                <a:solidFill>
                  <a:schemeClr val="tx1"/>
                </a:solidFill>
                <a:latin typeface="Georgia" pitchFamily="18" charset="0"/>
              </a:rPr>
              <a:t> </a:t>
            </a:r>
            <a:r>
              <a:rPr lang="ru-RU" dirty="0" err="1" smtClean="0">
                <a:solidFill>
                  <a:schemeClr val="tx1"/>
                </a:solidFill>
                <a:latin typeface="Georgia" pitchFamily="18" charset="0"/>
              </a:rPr>
              <a:t>шаһзадәләре</a:t>
            </a:r>
            <a:r>
              <a:rPr lang="ru-RU" dirty="0" smtClean="0">
                <a:solidFill>
                  <a:schemeClr val="tx1"/>
                </a:solidFill>
                <a:latin typeface="Georgia" pitchFamily="18" charset="0"/>
              </a:rPr>
              <a:t> </a:t>
            </a:r>
            <a:r>
              <a:rPr lang="ru-RU" dirty="0" err="1">
                <a:solidFill>
                  <a:schemeClr val="tx1"/>
                </a:solidFill>
                <a:latin typeface="Georgia" pitchFamily="18" charset="0"/>
              </a:rPr>
              <a:t>килеп</a:t>
            </a:r>
            <a:r>
              <a:rPr lang="ru-RU" dirty="0">
                <a:solidFill>
                  <a:schemeClr val="tx1"/>
                </a:solidFill>
                <a:latin typeface="Georgia" pitchFamily="18" charset="0"/>
              </a:rPr>
              <a:t> </a:t>
            </a:r>
            <a:r>
              <a:rPr lang="ru-RU" dirty="0" err="1">
                <a:solidFill>
                  <a:schemeClr val="tx1"/>
                </a:solidFill>
                <a:latin typeface="Georgia" pitchFamily="18" charset="0"/>
              </a:rPr>
              <a:t>чыга</a:t>
            </a:r>
            <a:r>
              <a:rPr lang="ru-RU" dirty="0">
                <a:solidFill>
                  <a:schemeClr val="tx1"/>
                </a:solidFill>
                <a:latin typeface="Georgia" pitchFamily="18" charset="0"/>
              </a:rPr>
              <a:t>. Ә </a:t>
            </a:r>
            <a:r>
              <a:rPr lang="ru-RU" dirty="0" err="1">
                <a:solidFill>
                  <a:schemeClr val="tx1"/>
                </a:solidFill>
                <a:latin typeface="Georgia" pitchFamily="18" charset="0"/>
              </a:rPr>
              <a:t>Россиядә</a:t>
            </a:r>
            <a:r>
              <a:rPr lang="ru-RU" dirty="0">
                <a:solidFill>
                  <a:schemeClr val="tx1"/>
                </a:solidFill>
                <a:latin typeface="Georgia" pitchFamily="18" charset="0"/>
              </a:rPr>
              <a:t> </a:t>
            </a:r>
            <a:r>
              <a:rPr lang="ru-RU" dirty="0" err="1">
                <a:solidFill>
                  <a:schemeClr val="tx1"/>
                </a:solidFill>
                <a:latin typeface="Georgia" pitchFamily="18" charset="0"/>
              </a:rPr>
              <a:t>милли</a:t>
            </a:r>
            <a:r>
              <a:rPr lang="ru-RU" dirty="0">
                <a:solidFill>
                  <a:schemeClr val="tx1"/>
                </a:solidFill>
                <a:latin typeface="Georgia" pitchFamily="18" charset="0"/>
              </a:rPr>
              <a:t> татар-</a:t>
            </a:r>
            <a:r>
              <a:rPr lang="ru-RU" dirty="0" err="1">
                <a:solidFill>
                  <a:schemeClr val="tx1"/>
                </a:solidFill>
                <a:latin typeface="Georgia" pitchFamily="18" charset="0"/>
              </a:rPr>
              <a:t>башкорт</a:t>
            </a:r>
            <a:r>
              <a:rPr lang="ru-RU" dirty="0">
                <a:solidFill>
                  <a:schemeClr val="tx1"/>
                </a:solidFill>
                <a:latin typeface="Georgia" pitchFamily="18" charset="0"/>
              </a:rPr>
              <a:t> </a:t>
            </a:r>
            <a:r>
              <a:rPr lang="ru-RU" dirty="0" err="1">
                <a:solidFill>
                  <a:schemeClr val="tx1"/>
                </a:solidFill>
                <a:latin typeface="Georgia" pitchFamily="18" charset="0"/>
              </a:rPr>
              <a:t>курчагын</a:t>
            </a:r>
            <a:r>
              <a:rPr lang="ru-RU" dirty="0">
                <a:solidFill>
                  <a:schemeClr val="tx1"/>
                </a:solidFill>
                <a:latin typeface="Georgia" pitchFamily="18" charset="0"/>
              </a:rPr>
              <a:t> </a:t>
            </a:r>
            <a:r>
              <a:rPr lang="ru-RU" dirty="0" err="1">
                <a:solidFill>
                  <a:schemeClr val="tx1"/>
                </a:solidFill>
                <a:latin typeface="Georgia" pitchFamily="18" charset="0"/>
              </a:rPr>
              <a:t>цивилизациядән</a:t>
            </a:r>
            <a:r>
              <a:rPr lang="ru-RU" dirty="0">
                <a:solidFill>
                  <a:schemeClr val="tx1"/>
                </a:solidFill>
                <a:latin typeface="Georgia" pitchFamily="18" charset="0"/>
              </a:rPr>
              <a:t> </a:t>
            </a:r>
            <a:r>
              <a:rPr lang="ru-RU" dirty="0" err="1">
                <a:solidFill>
                  <a:schemeClr val="tx1"/>
                </a:solidFill>
                <a:latin typeface="Georgia" pitchFamily="18" charset="0"/>
              </a:rPr>
              <a:t>читтә</a:t>
            </a:r>
            <a:r>
              <a:rPr lang="ru-RU" dirty="0">
                <a:solidFill>
                  <a:schemeClr val="tx1"/>
                </a:solidFill>
                <a:latin typeface="Georgia" pitchFamily="18" charset="0"/>
              </a:rPr>
              <a:t> </a:t>
            </a:r>
            <a:r>
              <a:rPr lang="ru-RU" dirty="0" err="1">
                <a:solidFill>
                  <a:schemeClr val="tx1"/>
                </a:solidFill>
                <a:latin typeface="Georgia" pitchFamily="18" charset="0"/>
              </a:rPr>
              <a:t>булган</a:t>
            </a:r>
            <a:r>
              <a:rPr lang="ru-RU" dirty="0">
                <a:solidFill>
                  <a:schemeClr val="tx1"/>
                </a:solidFill>
                <a:latin typeface="Georgia" pitchFamily="18" charset="0"/>
              </a:rPr>
              <a:t> </a:t>
            </a:r>
            <a:r>
              <a:rPr lang="ru-RU" dirty="0" err="1">
                <a:solidFill>
                  <a:schemeClr val="tx1"/>
                </a:solidFill>
                <a:latin typeface="Georgia" pitchFamily="18" charset="0"/>
              </a:rPr>
              <a:t>авылларда</a:t>
            </a:r>
            <a:r>
              <a:rPr lang="ru-RU" dirty="0">
                <a:solidFill>
                  <a:schemeClr val="tx1"/>
                </a:solidFill>
                <a:latin typeface="Georgia" pitchFamily="18" charset="0"/>
              </a:rPr>
              <a:t> </a:t>
            </a:r>
            <a:r>
              <a:rPr lang="ru-RU" dirty="0" err="1">
                <a:solidFill>
                  <a:schemeClr val="tx1"/>
                </a:solidFill>
                <a:latin typeface="Georgia" pitchFamily="18" charset="0"/>
              </a:rPr>
              <a:t>күрергә</a:t>
            </a:r>
            <a:r>
              <a:rPr lang="ru-RU" dirty="0">
                <a:solidFill>
                  <a:schemeClr val="tx1"/>
                </a:solidFill>
                <a:latin typeface="Georgia" pitchFamily="18" charset="0"/>
              </a:rPr>
              <a:t> </a:t>
            </a:r>
            <a:r>
              <a:rPr lang="ru-RU" dirty="0" err="1">
                <a:solidFill>
                  <a:schemeClr val="tx1"/>
                </a:solidFill>
                <a:latin typeface="Georgia" pitchFamily="18" charset="0"/>
              </a:rPr>
              <a:t>була</a:t>
            </a:r>
            <a:r>
              <a:rPr lang="ru-RU" dirty="0">
                <a:solidFill>
                  <a:schemeClr val="tx1"/>
                </a:solidFill>
                <a:latin typeface="Georgia" pitchFamily="18" charset="0"/>
              </a:rPr>
              <a:t>. </a:t>
            </a:r>
          </a:p>
          <a:p>
            <a:pPr marL="45720" indent="0">
              <a:buNone/>
            </a:pPr>
            <a:endParaRPr lang="ru-RU" dirty="0">
              <a:latin typeface="Georgia" pitchFamily="18" charset="0"/>
            </a:endParaRPr>
          </a:p>
        </p:txBody>
      </p:sp>
      <p:pic>
        <p:nvPicPr>
          <p:cNvPr id="4" name="Рисунок 3" descr="http://www.islam.ru/sites/default/files/imagecache/post_image_265_201/img/obshestvo/2009/05/12089.jp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323528" y="1628800"/>
            <a:ext cx="4104456" cy="3744416"/>
          </a:xfrm>
          <a:prstGeom prst="rect">
            <a:avLst/>
          </a:prstGeom>
          <a:noFill/>
          <a:ln>
            <a:noFill/>
          </a:ln>
        </p:spPr>
      </p:pic>
    </p:spTree>
    <p:extLst>
      <p:ext uri="{BB962C8B-B14F-4D97-AF65-F5344CB8AC3E}">
        <p14:creationId xmlns:p14="http://schemas.microsoft.com/office/powerpoint/2010/main" val="3980558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548680"/>
            <a:ext cx="6512511" cy="854968"/>
          </a:xfrm>
        </p:spPr>
        <p:txBody>
          <a:bodyPr/>
          <a:lstStyle/>
          <a:p>
            <a:pPr marL="0" indent="0" algn="ctr">
              <a:buNone/>
            </a:pPr>
            <a:r>
              <a:rPr lang="tt-RU" sz="3200" dirty="0" smtClean="0">
                <a:solidFill>
                  <a:schemeClr val="tx1"/>
                </a:solidFill>
                <a:latin typeface="Times New Roman" pitchFamily="18" charset="0"/>
                <a:cs typeface="Times New Roman" pitchFamily="18" charset="0"/>
              </a:rPr>
              <a:t>Чүпрәктән тегелгән курчак</a:t>
            </a:r>
            <a:endParaRPr lang="ru-RU" sz="3200"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3"/>
          </p:nvPr>
        </p:nvSpPr>
        <p:spPr>
          <a:xfrm>
            <a:off x="395536" y="1628800"/>
            <a:ext cx="4392488" cy="4896544"/>
          </a:xfrm>
        </p:spPr>
        <p:txBody>
          <a:bodyPr>
            <a:noAutofit/>
          </a:bodyPr>
          <a:lstStyle/>
          <a:p>
            <a:pPr lvl="0">
              <a:lnSpc>
                <a:spcPct val="115000"/>
              </a:lnSpc>
              <a:spcBef>
                <a:spcPts val="1200"/>
              </a:spcBef>
              <a:spcAft>
                <a:spcPts val="0"/>
              </a:spcAft>
              <a:buClr>
                <a:srgbClr val="F14124">
                  <a:lumMod val="75000"/>
                </a:srgbClr>
              </a:buClr>
            </a:pPr>
            <a:r>
              <a:rPr lang="ru-RU" sz="2400" dirty="0" err="1">
                <a:solidFill>
                  <a:schemeClr val="tx1"/>
                </a:solidFill>
                <a:latin typeface="Times New Roman" pitchFamily="18" charset="0"/>
                <a:ea typeface="Calibri"/>
                <a:cs typeface="Times New Roman" pitchFamily="18" charset="0"/>
              </a:rPr>
              <a:t>Традицион</a:t>
            </a:r>
            <a:r>
              <a:rPr lang="ru-RU" sz="2400" dirty="0">
                <a:solidFill>
                  <a:schemeClr val="tx1"/>
                </a:solidFill>
                <a:latin typeface="Times New Roman" pitchFamily="18" charset="0"/>
                <a:ea typeface="Calibri"/>
                <a:cs typeface="Times New Roman" pitchFamily="18" charset="0"/>
              </a:rPr>
              <a:t> татар </a:t>
            </a:r>
            <a:r>
              <a:rPr lang="ru-RU" sz="2400" dirty="0" err="1">
                <a:solidFill>
                  <a:schemeClr val="tx1"/>
                </a:solidFill>
                <a:latin typeface="Times New Roman" pitchFamily="18" charset="0"/>
                <a:ea typeface="Calibri"/>
                <a:cs typeface="Times New Roman" pitchFamily="18" charset="0"/>
              </a:rPr>
              <a:t>курчагын</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чырагачтан</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чүпрәк</a:t>
            </a:r>
            <a:r>
              <a:rPr lang="ru-RU" sz="2400" dirty="0">
                <a:solidFill>
                  <a:schemeClr val="tx1"/>
                </a:solidFill>
                <a:latin typeface="Times New Roman" pitchFamily="18" charset="0"/>
                <a:ea typeface="Calibri"/>
                <a:cs typeface="Times New Roman" pitchFamily="18" charset="0"/>
              </a:rPr>
              <a:t> </a:t>
            </a:r>
            <a:r>
              <a:rPr lang="ru-RU" sz="2400" dirty="0" err="1" smtClean="0">
                <a:solidFill>
                  <a:schemeClr val="tx1"/>
                </a:solidFill>
                <a:latin typeface="Times New Roman" pitchFamily="18" charset="0"/>
                <a:ea typeface="Calibri"/>
                <a:cs typeface="Times New Roman" pitchFamily="18" charset="0"/>
              </a:rPr>
              <a:t>кисәклә-реннән</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йон</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җепләрдән</a:t>
            </a:r>
            <a:r>
              <a:rPr lang="ru-RU" sz="2400" dirty="0">
                <a:solidFill>
                  <a:schemeClr val="tx1"/>
                </a:solidFill>
                <a:latin typeface="Times New Roman" pitchFamily="18" charset="0"/>
                <a:ea typeface="Calibri"/>
                <a:cs typeface="Times New Roman" pitchFamily="18" charset="0"/>
              </a:rPr>
              <a:t> </a:t>
            </a:r>
            <a:r>
              <a:rPr lang="ru-RU" sz="2400" dirty="0" err="1" smtClean="0">
                <a:solidFill>
                  <a:schemeClr val="tx1"/>
                </a:solidFill>
                <a:latin typeface="Times New Roman" pitchFamily="18" charset="0"/>
                <a:ea typeface="Calibri"/>
                <a:cs typeface="Times New Roman" pitchFamily="18" charset="0"/>
              </a:rPr>
              <a:t>ясый-лар</a:t>
            </a:r>
            <a:r>
              <a:rPr lang="ru-RU" sz="2400" dirty="0" smtClean="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Җепнең</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очларын</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бәйләп</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түгел</a:t>
            </a:r>
            <a:r>
              <a:rPr lang="ru-RU" sz="2400" dirty="0">
                <a:solidFill>
                  <a:schemeClr val="tx1"/>
                </a:solidFill>
                <a:latin typeface="Times New Roman" pitchFamily="18" charset="0"/>
                <a:ea typeface="Calibri"/>
                <a:cs typeface="Times New Roman" pitchFamily="18" charset="0"/>
              </a:rPr>
              <a:t> , ә </a:t>
            </a:r>
            <a:r>
              <a:rPr lang="ru-RU" sz="2400" dirty="0" err="1">
                <a:solidFill>
                  <a:schemeClr val="tx1"/>
                </a:solidFill>
                <a:latin typeface="Times New Roman" pitchFamily="18" charset="0"/>
                <a:ea typeface="Calibri"/>
                <a:cs typeface="Times New Roman" pitchFamily="18" charset="0"/>
              </a:rPr>
              <a:t>бөтереп</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куялар</a:t>
            </a:r>
            <a:r>
              <a:rPr lang="ru-RU" sz="2400" dirty="0" smtClean="0">
                <a:solidFill>
                  <a:schemeClr val="tx1"/>
                </a:solidFill>
                <a:latin typeface="Times New Roman" pitchFamily="18" charset="0"/>
                <a:ea typeface="Calibri"/>
                <a:cs typeface="Times New Roman" pitchFamily="18" charset="0"/>
              </a:rPr>
              <a:t>.</a:t>
            </a:r>
          </a:p>
          <a:p>
            <a:pPr lvl="0">
              <a:lnSpc>
                <a:spcPct val="115000"/>
              </a:lnSpc>
              <a:spcBef>
                <a:spcPts val="1200"/>
              </a:spcBef>
              <a:spcAft>
                <a:spcPts val="0"/>
              </a:spcAft>
              <a:buClr>
                <a:srgbClr val="F14124">
                  <a:lumMod val="75000"/>
                </a:srgbClr>
              </a:buClr>
            </a:pPr>
            <a:r>
              <a:rPr lang="ru-RU" sz="2400" dirty="0" err="1" smtClean="0">
                <a:solidFill>
                  <a:schemeClr val="tx1"/>
                </a:solidFill>
                <a:latin typeface="Times New Roman" pitchFamily="18" charset="0"/>
                <a:ea typeface="Calibri"/>
                <a:cs typeface="Times New Roman" pitchFamily="18" charset="0"/>
              </a:rPr>
              <a:t>Хатын-кыз</a:t>
            </a:r>
            <a:r>
              <a:rPr lang="ru-RU" sz="2400" dirty="0" smtClean="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курчакка</a:t>
            </a:r>
            <a:r>
              <a:rPr lang="ru-RU" sz="2400" dirty="0">
                <a:solidFill>
                  <a:schemeClr val="tx1"/>
                </a:solidFill>
                <a:latin typeface="Times New Roman" pitchFamily="18" charset="0"/>
                <a:ea typeface="Calibri"/>
                <a:cs typeface="Times New Roman" pitchFamily="18" charset="0"/>
              </a:rPr>
              <a:t> </a:t>
            </a:r>
            <a:r>
              <a:rPr lang="ru-RU" sz="2400" dirty="0" err="1" smtClean="0">
                <a:solidFill>
                  <a:schemeClr val="tx1"/>
                </a:solidFill>
                <a:latin typeface="Times New Roman" pitchFamily="18" charset="0"/>
                <a:ea typeface="Calibri"/>
                <a:cs typeface="Times New Roman" pitchFamily="18" charset="0"/>
              </a:rPr>
              <a:t>күлмәк-ләрне</a:t>
            </a:r>
            <a:r>
              <a:rPr lang="ru-RU" sz="2400" dirty="0" smtClean="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шәригать</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кануннарына</a:t>
            </a:r>
            <a:r>
              <a:rPr lang="ru-RU" sz="2400" dirty="0">
                <a:solidFill>
                  <a:schemeClr val="tx1"/>
                </a:solidFill>
                <a:latin typeface="Times New Roman" pitchFamily="18" charset="0"/>
                <a:ea typeface="Calibri"/>
                <a:cs typeface="Times New Roman" pitchFamily="18" charset="0"/>
              </a:rPr>
              <a:t>  туры  </a:t>
            </a:r>
            <a:r>
              <a:rPr lang="ru-RU" sz="2400" dirty="0" err="1" smtClean="0">
                <a:solidFill>
                  <a:schemeClr val="tx1"/>
                </a:solidFill>
                <a:latin typeface="Times New Roman" pitchFamily="18" charset="0"/>
                <a:ea typeface="Calibri"/>
                <a:cs typeface="Times New Roman" pitchFamily="18" charset="0"/>
              </a:rPr>
              <a:t>китереп</a:t>
            </a:r>
            <a:r>
              <a:rPr lang="en-US" sz="2400" dirty="0" smtClean="0">
                <a:solidFill>
                  <a:schemeClr val="tx1"/>
                </a:solidFill>
                <a:latin typeface="Times New Roman" pitchFamily="18" charset="0"/>
                <a:ea typeface="Calibri"/>
                <a:cs typeface="Times New Roman" pitchFamily="18" charset="0"/>
              </a:rPr>
              <a:t> </a:t>
            </a:r>
            <a:r>
              <a:rPr lang="ru-RU" sz="2400" dirty="0" err="1" smtClean="0">
                <a:solidFill>
                  <a:schemeClr val="tx1"/>
                </a:solidFill>
                <a:latin typeface="Times New Roman" pitchFamily="18" charset="0"/>
                <a:ea typeface="Calibri"/>
                <a:cs typeface="Times New Roman" pitchFamily="18" charset="0"/>
              </a:rPr>
              <a:t>тегәләр</a:t>
            </a:r>
            <a:r>
              <a:rPr lang="ru-RU" sz="2400" dirty="0">
                <a:solidFill>
                  <a:schemeClr val="tx1"/>
                </a:solidFill>
                <a:latin typeface="Times New Roman" pitchFamily="18" charset="0"/>
                <a:ea typeface="Calibri"/>
                <a:cs typeface="Times New Roman" pitchFamily="18" charset="0"/>
              </a:rPr>
              <a:t>. Татар </a:t>
            </a:r>
            <a:r>
              <a:rPr lang="ru-RU" sz="2400" dirty="0" err="1">
                <a:solidFill>
                  <a:schemeClr val="tx1"/>
                </a:solidFill>
                <a:latin typeface="Times New Roman" pitchFamily="18" charset="0"/>
                <a:ea typeface="Calibri"/>
                <a:cs typeface="Times New Roman" pitchFamily="18" charset="0"/>
              </a:rPr>
              <a:t>һәм</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башкорт</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курчакларына</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исем</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бирелми</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шулай</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ук</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йөз</a:t>
            </a:r>
            <a:r>
              <a:rPr lang="ru-RU" sz="2400" dirty="0">
                <a:solidFill>
                  <a:schemeClr val="tx1"/>
                </a:solidFill>
                <a:latin typeface="Times New Roman" pitchFamily="18" charset="0"/>
                <a:ea typeface="Calibri"/>
                <a:cs typeface="Times New Roman" pitchFamily="18" charset="0"/>
              </a:rPr>
              <a:t> </a:t>
            </a:r>
            <a:r>
              <a:rPr lang="ru-RU" sz="2400" dirty="0" err="1" smtClean="0">
                <a:solidFill>
                  <a:schemeClr val="tx1"/>
                </a:solidFill>
                <a:latin typeface="Times New Roman" pitchFamily="18" charset="0"/>
                <a:ea typeface="Calibri"/>
                <a:cs typeface="Times New Roman" pitchFamily="18" charset="0"/>
              </a:rPr>
              <a:t>өлеше</a:t>
            </a:r>
            <a:r>
              <a:rPr lang="ru-RU" sz="2400" dirty="0" smtClean="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бөтенләй</a:t>
            </a:r>
            <a:r>
              <a:rPr lang="ru-RU" sz="2400" dirty="0">
                <a:solidFill>
                  <a:schemeClr val="tx1"/>
                </a:solidFill>
                <a:latin typeface="Times New Roman" pitchFamily="18" charset="0"/>
                <a:ea typeface="Calibri"/>
                <a:cs typeface="Times New Roman" pitchFamily="18" charset="0"/>
              </a:rPr>
              <a:t> </a:t>
            </a:r>
            <a:r>
              <a:rPr lang="ru-RU" sz="2400" dirty="0" err="1">
                <a:solidFill>
                  <a:schemeClr val="tx1"/>
                </a:solidFill>
                <a:latin typeface="Times New Roman" pitchFamily="18" charset="0"/>
                <a:ea typeface="Calibri"/>
                <a:cs typeface="Times New Roman" pitchFamily="18" charset="0"/>
              </a:rPr>
              <a:t>ясалмый</a:t>
            </a:r>
            <a:r>
              <a:rPr lang="ru-RU" sz="2400" dirty="0">
                <a:solidFill>
                  <a:schemeClr val="tx1"/>
                </a:solidFill>
                <a:latin typeface="Times New Roman" pitchFamily="18" charset="0"/>
                <a:ea typeface="Calibri"/>
                <a:cs typeface="Times New Roman" pitchFamily="18" charset="0"/>
              </a:rPr>
              <a:t>.</a:t>
            </a:r>
          </a:p>
        </p:txBody>
      </p:sp>
      <p:pic>
        <p:nvPicPr>
          <p:cNvPr id="5" name="Объект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932040" y="1916832"/>
            <a:ext cx="3928691" cy="3384376"/>
          </a:xfrm>
        </p:spPr>
      </p:pic>
    </p:spTree>
    <p:extLst>
      <p:ext uri="{BB962C8B-B14F-4D97-AF65-F5344CB8AC3E}">
        <p14:creationId xmlns:p14="http://schemas.microsoft.com/office/powerpoint/2010/main" val="1908611980"/>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1288</TotalTime>
  <Words>884</Words>
  <Application>Microsoft Office PowerPoint</Application>
  <PresentationFormat>Экран (4:3)</PresentationFormat>
  <Paragraphs>150</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Воздушный поток</vt:lpstr>
      <vt:lpstr>Татарстан Республикасы Минзәлә муниципаль районы Урыс урта гомуми белем мәктәбе</vt:lpstr>
      <vt:lpstr>Презентация PowerPoint</vt:lpstr>
      <vt:lpstr> Уенчыклар тарихын кем өйрәнә?</vt:lpstr>
      <vt:lpstr>Презентация PowerPoint</vt:lpstr>
      <vt:lpstr>Казанда- уенчыклар музее</vt:lpstr>
      <vt:lpstr>“Барлык балалар бертөрле- алар уйнарга ярата...”               (Габриель Галимберти. Италия)          </vt:lpstr>
      <vt:lpstr>Презентация PowerPoint</vt:lpstr>
      <vt:lpstr>Мөселман балаларының уенчыклары</vt:lpstr>
      <vt:lpstr>Чүпрәктән тегелгән курчак</vt:lpstr>
      <vt:lpstr>Кич утырып, әбиләр җеп эрләгән, бәйләм бәйләгән. Бабайлар чабата, кәрҗин үргән. Балалар рәхәтләнеп уйнаган.</vt:lpstr>
      <vt:lpstr>Иң яраткан уеннар</vt:lpstr>
      <vt:lpstr>Мунчала курчак һәм юкә чабата</vt:lpstr>
      <vt:lpstr>Язгы сулар акканда...</vt:lpstr>
      <vt:lpstr>Өлкәннәргә карап, “кичке уен” тамашасын куйганнар</vt:lpstr>
      <vt:lpstr>Презентация PowerPoint</vt:lpstr>
      <vt:lpstr>“Өйле”, “кунак–кунак”- иң яраткан уеннар булган</vt:lpstr>
      <vt:lpstr>Бүгенге көн курчакларына борынгы милли кием-нәребезне  тегүче Гөлфия апа Хәсәншина ерак тарих сәхифәләренә  бөтенләй икенче яктан карый: ул сәнгатебезне, аның традицияләрен өйрәнә. Тәкъдим ителгән костюмнар- аның коллекциясеннән. </vt:lpstr>
      <vt:lpstr>Милли бизәкләр</vt:lpstr>
      <vt:lpstr>Аксөякләр шулай киенгән...</vt:lpstr>
      <vt:lpstr>          Малайларның да, кызларның да яраткан уенчыгы – “физкультурник”.  Уенчык якынча 20 см биеклектә булган, һәр буыннан бөкләнгән. Аны, ике кулга җеп кигертеп, икешәр бармак белән хәрәкәтләндергәннәр. Шул вакытта ул төрле акробатик күнегүләр “ясаган”.   Әкият персонажлары.  Аскарова Диләрәнең бабасы Габит абый (Дәвек авылы)  ясаган уенчык. </vt:lpstr>
      <vt:lpstr>Кадерле истәлекләр</vt:lpstr>
      <vt:lpstr>Алар- әбием балачагыннан...</vt:lpstr>
      <vt:lpstr>Сәләтлеләр хезмәте</vt:lpstr>
      <vt:lpstr>Бүгенге көн балаларының уен һәм шөгыльләре </vt:lpstr>
      <vt:lpstr>Нәтиҗә</vt:lpstr>
      <vt:lpstr>Файдаланылган чыганаклар</vt:lpstr>
      <vt:lpstr>Эшне башкаручылар һәммәгезгә уңышлар тели!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Татарстан Республикасы Минзәлә муницпаль районы Урыс урта гомуми белем мәктәбе</dc:title>
  <dc:creator>Файруза</dc:creator>
  <cp:lastModifiedBy>Tahir</cp:lastModifiedBy>
  <cp:revision>157</cp:revision>
  <dcterms:created xsi:type="dcterms:W3CDTF">2012-03-06T10:24:21Z</dcterms:created>
  <dcterms:modified xsi:type="dcterms:W3CDTF">2016-01-19T14:38:48Z</dcterms:modified>
</cp:coreProperties>
</file>